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64" r:id="rId4"/>
  </p:sldMasterIdLst>
  <p:notesMasterIdLst>
    <p:notesMasterId r:id="rId17"/>
  </p:notesMasterIdLst>
  <p:handoutMasterIdLst>
    <p:handoutMasterId r:id="rId18"/>
  </p:handoutMasterIdLst>
  <p:sldIdLst>
    <p:sldId id="256" r:id="rId5"/>
    <p:sldId id="262" r:id="rId6"/>
    <p:sldId id="259" r:id="rId7"/>
    <p:sldId id="263" r:id="rId8"/>
    <p:sldId id="260" r:id="rId9"/>
    <p:sldId id="261" r:id="rId10"/>
    <p:sldId id="265" r:id="rId11"/>
    <p:sldId id="266" r:id="rId12"/>
    <p:sldId id="267" r:id="rId13"/>
    <p:sldId id="268" r:id="rId14"/>
    <p:sldId id="264" r:id="rId15"/>
    <p:sldId id="269"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2" autoAdjust="0"/>
  </p:normalViewPr>
  <p:slideViewPr>
    <p:cSldViewPr snapToGrid="0">
      <p:cViewPr>
        <p:scale>
          <a:sx n="85" d="100"/>
          <a:sy n="85" d="100"/>
        </p:scale>
        <p:origin x="590" y="62"/>
      </p:cViewPr>
      <p:guideLst/>
    </p:cSldViewPr>
  </p:slideViewPr>
  <p:notesTextViewPr>
    <p:cViewPr>
      <p:scale>
        <a:sx n="1" d="1"/>
        <a:sy n="1" d="1"/>
      </p:scale>
      <p:origin x="0" y="0"/>
    </p:cViewPr>
  </p:notesTextViewPr>
  <p:notesViewPr>
    <p:cSldViewPr snapToGrid="0">
      <p:cViewPr varScale="1">
        <p:scale>
          <a:sx n="68" d="100"/>
          <a:sy n="68" d="100"/>
        </p:scale>
        <p:origin x="3288" y="32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963537A-64DA-427F-B092-272DFC788AD2}" type="doc">
      <dgm:prSet loTypeId="urn:microsoft.com/office/officeart/2005/8/layout/rings+Icon" loCatId="officeonline" qsTypeId="urn:microsoft.com/office/officeart/2005/8/quickstyle/simple1" qsCatId="simple" csTypeId="urn:microsoft.com/office/officeart/2005/8/colors/accent1_2" csCatId="accent1" phldr="1"/>
      <dgm:spPr/>
      <dgm:t>
        <a:bodyPr/>
        <a:lstStyle/>
        <a:p>
          <a:endParaRPr lang="en-IN"/>
        </a:p>
      </dgm:t>
    </dgm:pt>
    <dgm:pt modelId="{D920B826-19B0-40D7-A307-6D4BD4BE9A5F}">
      <dgm:prSet/>
      <dgm:spPr/>
      <dgm:t>
        <a:bodyPr/>
        <a:lstStyle/>
        <a:p>
          <a:r>
            <a:rPr lang="en-US" b="1" dirty="0"/>
            <a:t>Registration forms</a:t>
          </a:r>
        </a:p>
        <a:p>
          <a:r>
            <a:rPr lang="en-US" dirty="0"/>
            <a:t>users and architects can register and </a:t>
          </a:r>
        </a:p>
        <a:p>
          <a:r>
            <a:rPr lang="en-US" dirty="0"/>
            <a:t>perform their functions.</a:t>
          </a:r>
          <a:endParaRPr lang="en-IN" dirty="0"/>
        </a:p>
      </dgm:t>
    </dgm:pt>
    <dgm:pt modelId="{C7ECA481-6FDD-45AC-A8E4-9855062B1124}" type="parTrans" cxnId="{05122DC3-642A-4224-B9B7-BD9973D5BDAB}">
      <dgm:prSet/>
      <dgm:spPr/>
      <dgm:t>
        <a:bodyPr/>
        <a:lstStyle/>
        <a:p>
          <a:endParaRPr lang="en-IN"/>
        </a:p>
      </dgm:t>
    </dgm:pt>
    <dgm:pt modelId="{CBF5F633-A26C-49ED-B166-ED6BE811A931}" type="sibTrans" cxnId="{05122DC3-642A-4224-B9B7-BD9973D5BDAB}">
      <dgm:prSet/>
      <dgm:spPr/>
      <dgm:t>
        <a:bodyPr/>
        <a:lstStyle/>
        <a:p>
          <a:endParaRPr lang="en-IN"/>
        </a:p>
      </dgm:t>
    </dgm:pt>
    <dgm:pt modelId="{0AC7DA8D-13E3-4A0D-B58C-A7A6CF07ECD3}">
      <dgm:prSet/>
      <dgm:spPr/>
      <dgm:t>
        <a:bodyPr/>
        <a:lstStyle/>
        <a:p>
          <a:r>
            <a:rPr lang="en-US" b="1" dirty="0"/>
            <a:t>Search</a:t>
          </a:r>
        </a:p>
        <a:p>
          <a:r>
            <a:rPr lang="en-US" dirty="0"/>
            <a:t>users can add their </a:t>
          </a:r>
          <a:r>
            <a:rPr lang="en-US" dirty="0" err="1"/>
            <a:t>requirments</a:t>
          </a:r>
          <a:endParaRPr lang="en-IN" dirty="0"/>
        </a:p>
      </dgm:t>
    </dgm:pt>
    <dgm:pt modelId="{35B8455B-F376-4BDA-8E38-2642F88F14D6}" type="parTrans" cxnId="{DF343EB9-2A1E-4A3A-8494-8C3A0177E926}">
      <dgm:prSet/>
      <dgm:spPr/>
      <dgm:t>
        <a:bodyPr/>
        <a:lstStyle/>
        <a:p>
          <a:endParaRPr lang="en-IN"/>
        </a:p>
      </dgm:t>
    </dgm:pt>
    <dgm:pt modelId="{4C717BC5-E78C-4274-8BBD-11DCA3D6F97C}" type="sibTrans" cxnId="{DF343EB9-2A1E-4A3A-8494-8C3A0177E926}">
      <dgm:prSet/>
      <dgm:spPr/>
      <dgm:t>
        <a:bodyPr/>
        <a:lstStyle/>
        <a:p>
          <a:endParaRPr lang="en-IN"/>
        </a:p>
      </dgm:t>
    </dgm:pt>
    <dgm:pt modelId="{9A3590B3-36BC-4D14-BB85-CE426DB66055}">
      <dgm:prSet/>
      <dgm:spPr/>
      <dgm:t>
        <a:bodyPr/>
        <a:lstStyle/>
        <a:p>
          <a:r>
            <a:rPr lang="en-US" b="1" dirty="0"/>
            <a:t>Add plans</a:t>
          </a:r>
        </a:p>
        <a:p>
          <a:r>
            <a:rPr lang="en-US" dirty="0"/>
            <a:t>users can search building plans</a:t>
          </a:r>
          <a:endParaRPr lang="en-IN" dirty="0"/>
        </a:p>
      </dgm:t>
    </dgm:pt>
    <dgm:pt modelId="{F8507854-57AF-413A-88A5-9555131F64A9}" type="parTrans" cxnId="{E2AA3931-A4E9-4CCB-9777-510872C96118}">
      <dgm:prSet/>
      <dgm:spPr/>
      <dgm:t>
        <a:bodyPr/>
        <a:lstStyle/>
        <a:p>
          <a:endParaRPr lang="en-IN"/>
        </a:p>
      </dgm:t>
    </dgm:pt>
    <dgm:pt modelId="{DF63AEA3-439D-4EC2-8AE2-843DD1562060}" type="sibTrans" cxnId="{E2AA3931-A4E9-4CCB-9777-510872C96118}">
      <dgm:prSet/>
      <dgm:spPr/>
      <dgm:t>
        <a:bodyPr/>
        <a:lstStyle/>
        <a:p>
          <a:endParaRPr lang="en-IN"/>
        </a:p>
      </dgm:t>
    </dgm:pt>
    <dgm:pt modelId="{609870F5-D63C-453A-856D-76330F5BEE4D}">
      <dgm:prSet/>
      <dgm:spPr/>
      <dgm:t>
        <a:bodyPr/>
        <a:lstStyle/>
        <a:p>
          <a:r>
            <a:rPr lang="en-US" b="1" dirty="0"/>
            <a:t>Rental </a:t>
          </a:r>
          <a:r>
            <a:rPr lang="en-US" b="1" dirty="0" err="1"/>
            <a:t>equipments</a:t>
          </a:r>
          <a:r>
            <a:rPr lang="en-US" dirty="0"/>
            <a:t>   </a:t>
          </a:r>
        </a:p>
        <a:p>
          <a:r>
            <a:rPr lang="en-US" dirty="0"/>
            <a:t>architects can add their plans and works</a:t>
          </a:r>
          <a:endParaRPr lang="en-IN" dirty="0"/>
        </a:p>
      </dgm:t>
    </dgm:pt>
    <dgm:pt modelId="{4135B697-5111-4565-810C-C368419E5BBF}" type="parTrans" cxnId="{D9011DE5-C17F-4DEC-A57D-B88EB03A269C}">
      <dgm:prSet/>
      <dgm:spPr/>
      <dgm:t>
        <a:bodyPr/>
        <a:lstStyle/>
        <a:p>
          <a:endParaRPr lang="en-IN"/>
        </a:p>
      </dgm:t>
    </dgm:pt>
    <dgm:pt modelId="{6CD90977-A478-4BE8-9FD4-01ED205BD5CF}" type="sibTrans" cxnId="{D9011DE5-C17F-4DEC-A57D-B88EB03A269C}">
      <dgm:prSet/>
      <dgm:spPr/>
      <dgm:t>
        <a:bodyPr/>
        <a:lstStyle/>
        <a:p>
          <a:endParaRPr lang="en-IN"/>
        </a:p>
      </dgm:t>
    </dgm:pt>
    <dgm:pt modelId="{F2D79475-9982-436F-9AF2-43C36B1D7EBA}">
      <dgm:prSet/>
      <dgm:spPr/>
      <dgm:t>
        <a:bodyPr/>
        <a:lstStyle/>
        <a:p>
          <a:r>
            <a:rPr lang="en-US" b="1" dirty="0"/>
            <a:t>Approve users</a:t>
          </a:r>
        </a:p>
        <a:p>
          <a:r>
            <a:rPr lang="en-US" b="0" i="0" dirty="0"/>
            <a:t>users to browse and rent equipment and machinery directly within the system.</a:t>
          </a:r>
          <a:endParaRPr lang="en-IN" dirty="0"/>
        </a:p>
      </dgm:t>
    </dgm:pt>
    <dgm:pt modelId="{F2B66E25-3623-4C00-A138-F330A18147B2}" type="parTrans" cxnId="{FC91E2B1-FABE-4C1E-90B5-92D8FB1F2F4B}">
      <dgm:prSet/>
      <dgm:spPr/>
      <dgm:t>
        <a:bodyPr/>
        <a:lstStyle/>
        <a:p>
          <a:endParaRPr lang="en-IN"/>
        </a:p>
      </dgm:t>
    </dgm:pt>
    <dgm:pt modelId="{81B95A91-175C-4614-84EA-974E33FCB39E}" type="sibTrans" cxnId="{FC91E2B1-FABE-4C1E-90B5-92D8FB1F2F4B}">
      <dgm:prSet/>
      <dgm:spPr/>
      <dgm:t>
        <a:bodyPr/>
        <a:lstStyle/>
        <a:p>
          <a:endParaRPr lang="en-IN"/>
        </a:p>
      </dgm:t>
    </dgm:pt>
    <dgm:pt modelId="{EC279B18-37CF-4186-A386-9D5D2C0E4F1B}">
      <dgm:prSet/>
      <dgm:spPr/>
      <dgm:t>
        <a:bodyPr/>
        <a:lstStyle/>
        <a:p>
          <a:r>
            <a:rPr lang="en-US" b="1" dirty="0"/>
            <a:t>Django admin   </a:t>
          </a:r>
        </a:p>
        <a:p>
          <a:r>
            <a:rPr lang="en-US" dirty="0"/>
            <a:t>approve users and architects</a:t>
          </a:r>
          <a:endParaRPr lang="en-IN" dirty="0"/>
        </a:p>
      </dgm:t>
    </dgm:pt>
    <dgm:pt modelId="{F04AD9EB-56A0-4922-AD27-3BE836CD1EB8}" type="parTrans" cxnId="{9C6D7F8A-01AE-48C9-A92C-DC08FB373AA0}">
      <dgm:prSet/>
      <dgm:spPr/>
      <dgm:t>
        <a:bodyPr/>
        <a:lstStyle/>
        <a:p>
          <a:endParaRPr lang="en-IN"/>
        </a:p>
      </dgm:t>
    </dgm:pt>
    <dgm:pt modelId="{6660EAD8-042F-418A-BA0F-8588369E761E}" type="sibTrans" cxnId="{9C6D7F8A-01AE-48C9-A92C-DC08FB373AA0}">
      <dgm:prSet/>
      <dgm:spPr/>
      <dgm:t>
        <a:bodyPr/>
        <a:lstStyle/>
        <a:p>
          <a:endParaRPr lang="en-IN"/>
        </a:p>
      </dgm:t>
    </dgm:pt>
    <dgm:pt modelId="{84F64F12-69BD-40AC-8EA0-87E90D349385}">
      <dgm:prSet/>
      <dgm:spPr/>
      <dgm:t>
        <a:bodyPr/>
        <a:lstStyle/>
        <a:p>
          <a:r>
            <a:rPr lang="en-US" b="1" dirty="0"/>
            <a:t>Search</a:t>
          </a:r>
        </a:p>
        <a:p>
          <a:r>
            <a:rPr lang="en-US" dirty="0"/>
            <a:t>users can add their </a:t>
          </a:r>
          <a:r>
            <a:rPr lang="en-US" dirty="0" err="1"/>
            <a:t>requirments</a:t>
          </a:r>
          <a:endParaRPr lang="en-IN" dirty="0"/>
        </a:p>
      </dgm:t>
    </dgm:pt>
    <dgm:pt modelId="{B4953CBE-4E4D-4906-ACB2-73B23214F12D}" type="parTrans" cxnId="{04C6C120-A9A2-40E9-8533-410D571A72F4}">
      <dgm:prSet/>
      <dgm:spPr/>
      <dgm:t>
        <a:bodyPr/>
        <a:lstStyle/>
        <a:p>
          <a:endParaRPr lang="en-IN"/>
        </a:p>
      </dgm:t>
    </dgm:pt>
    <dgm:pt modelId="{032A9606-822C-4BB0-870B-3CF8E2B005D3}" type="sibTrans" cxnId="{04C6C120-A9A2-40E9-8533-410D571A72F4}">
      <dgm:prSet/>
      <dgm:spPr/>
      <dgm:t>
        <a:bodyPr/>
        <a:lstStyle/>
        <a:p>
          <a:endParaRPr lang="en-IN"/>
        </a:p>
      </dgm:t>
    </dgm:pt>
    <dgm:pt modelId="{BEEB5C6E-92C5-4B4E-8D1F-0A22FDAF21FF}" type="pres">
      <dgm:prSet presAssocID="{4963537A-64DA-427F-B092-272DFC788AD2}" presName="Name0" presStyleCnt="0">
        <dgm:presLayoutVars>
          <dgm:chMax val="7"/>
          <dgm:dir/>
          <dgm:resizeHandles val="exact"/>
        </dgm:presLayoutVars>
      </dgm:prSet>
      <dgm:spPr/>
    </dgm:pt>
    <dgm:pt modelId="{8B2B0906-EF82-4447-8E14-24F270E5F376}" type="pres">
      <dgm:prSet presAssocID="{4963537A-64DA-427F-B092-272DFC788AD2}" presName="ellipse1" presStyleLbl="vennNode1" presStyleIdx="0" presStyleCnt="7">
        <dgm:presLayoutVars>
          <dgm:bulletEnabled val="1"/>
        </dgm:presLayoutVars>
      </dgm:prSet>
      <dgm:spPr/>
    </dgm:pt>
    <dgm:pt modelId="{14CC3E77-C112-47BF-8FDD-543DA3563178}" type="pres">
      <dgm:prSet presAssocID="{4963537A-64DA-427F-B092-272DFC788AD2}" presName="ellipse2" presStyleLbl="vennNode1" presStyleIdx="1" presStyleCnt="7">
        <dgm:presLayoutVars>
          <dgm:bulletEnabled val="1"/>
        </dgm:presLayoutVars>
      </dgm:prSet>
      <dgm:spPr/>
    </dgm:pt>
    <dgm:pt modelId="{14B517A1-6C7B-4D1D-A058-574AE7CE222F}" type="pres">
      <dgm:prSet presAssocID="{4963537A-64DA-427F-B092-272DFC788AD2}" presName="ellipse3" presStyleLbl="vennNode1" presStyleIdx="2" presStyleCnt="7">
        <dgm:presLayoutVars>
          <dgm:bulletEnabled val="1"/>
        </dgm:presLayoutVars>
      </dgm:prSet>
      <dgm:spPr/>
    </dgm:pt>
    <dgm:pt modelId="{A875BE7A-A61C-4FD8-BAF9-A9E77F5A9B32}" type="pres">
      <dgm:prSet presAssocID="{4963537A-64DA-427F-B092-272DFC788AD2}" presName="ellipse4" presStyleLbl="vennNode1" presStyleIdx="3" presStyleCnt="7">
        <dgm:presLayoutVars>
          <dgm:bulletEnabled val="1"/>
        </dgm:presLayoutVars>
      </dgm:prSet>
      <dgm:spPr/>
    </dgm:pt>
    <dgm:pt modelId="{E481F0C4-60A2-4908-B440-B4EC5A1A8B3A}" type="pres">
      <dgm:prSet presAssocID="{4963537A-64DA-427F-B092-272DFC788AD2}" presName="ellipse5" presStyleLbl="vennNode1" presStyleIdx="4" presStyleCnt="7">
        <dgm:presLayoutVars>
          <dgm:bulletEnabled val="1"/>
        </dgm:presLayoutVars>
      </dgm:prSet>
      <dgm:spPr/>
    </dgm:pt>
    <dgm:pt modelId="{95482BE1-710F-4F22-956E-A268491FF2E4}" type="pres">
      <dgm:prSet presAssocID="{4963537A-64DA-427F-B092-272DFC788AD2}" presName="ellipse6" presStyleLbl="vennNode1" presStyleIdx="5" presStyleCnt="7">
        <dgm:presLayoutVars>
          <dgm:bulletEnabled val="1"/>
        </dgm:presLayoutVars>
      </dgm:prSet>
      <dgm:spPr/>
    </dgm:pt>
    <dgm:pt modelId="{7AF178B9-1976-479D-A0A3-40D2B3E0BA50}" type="pres">
      <dgm:prSet presAssocID="{4963537A-64DA-427F-B092-272DFC788AD2}" presName="ellipse7" presStyleLbl="vennNode1" presStyleIdx="6" presStyleCnt="7">
        <dgm:presLayoutVars>
          <dgm:bulletEnabled val="1"/>
        </dgm:presLayoutVars>
      </dgm:prSet>
      <dgm:spPr/>
    </dgm:pt>
  </dgm:ptLst>
  <dgm:cxnLst>
    <dgm:cxn modelId="{808EA910-9C14-4110-9DD3-0CC444B9576C}" type="presOf" srcId="{609870F5-D63C-453A-856D-76330F5BEE4D}" destId="{A875BE7A-A61C-4FD8-BAF9-A9E77F5A9B32}" srcOrd="0" destOrd="0" presId="urn:microsoft.com/office/officeart/2005/8/layout/rings+Icon"/>
    <dgm:cxn modelId="{04C6C120-A9A2-40E9-8533-410D571A72F4}" srcId="{4963537A-64DA-427F-B092-272DFC788AD2}" destId="{84F64F12-69BD-40AC-8EA0-87E90D349385}" srcOrd="6" destOrd="0" parTransId="{B4953CBE-4E4D-4906-ACB2-73B23214F12D}" sibTransId="{032A9606-822C-4BB0-870B-3CF8E2B005D3}"/>
    <dgm:cxn modelId="{C1A67729-9B30-4DBE-B83F-11478757B7EE}" type="presOf" srcId="{9A3590B3-36BC-4D14-BB85-CE426DB66055}" destId="{14B517A1-6C7B-4D1D-A058-574AE7CE222F}" srcOrd="0" destOrd="0" presId="urn:microsoft.com/office/officeart/2005/8/layout/rings+Icon"/>
    <dgm:cxn modelId="{E2AA3931-A4E9-4CCB-9777-510872C96118}" srcId="{4963537A-64DA-427F-B092-272DFC788AD2}" destId="{9A3590B3-36BC-4D14-BB85-CE426DB66055}" srcOrd="2" destOrd="0" parTransId="{F8507854-57AF-413A-88A5-9555131F64A9}" sibTransId="{DF63AEA3-439D-4EC2-8AE2-843DD1562060}"/>
    <dgm:cxn modelId="{F30CE444-AFFD-4D73-A5AF-C5E011E16A4E}" type="presOf" srcId="{F2D79475-9982-436F-9AF2-43C36B1D7EBA}" destId="{E481F0C4-60A2-4908-B440-B4EC5A1A8B3A}" srcOrd="0" destOrd="0" presId="urn:microsoft.com/office/officeart/2005/8/layout/rings+Icon"/>
    <dgm:cxn modelId="{59136D4E-9835-4581-88BB-2B0F39CDC440}" type="presOf" srcId="{4963537A-64DA-427F-B092-272DFC788AD2}" destId="{BEEB5C6E-92C5-4B4E-8D1F-0A22FDAF21FF}" srcOrd="0" destOrd="0" presId="urn:microsoft.com/office/officeart/2005/8/layout/rings+Icon"/>
    <dgm:cxn modelId="{9C6D7F8A-01AE-48C9-A92C-DC08FB373AA0}" srcId="{4963537A-64DA-427F-B092-272DFC788AD2}" destId="{EC279B18-37CF-4186-A386-9D5D2C0E4F1B}" srcOrd="5" destOrd="0" parTransId="{F04AD9EB-56A0-4922-AD27-3BE836CD1EB8}" sibTransId="{6660EAD8-042F-418A-BA0F-8588369E761E}"/>
    <dgm:cxn modelId="{A33B9A93-3A32-4758-9F65-F6D0261F33DE}" type="presOf" srcId="{EC279B18-37CF-4186-A386-9D5D2C0E4F1B}" destId="{95482BE1-710F-4F22-956E-A268491FF2E4}" srcOrd="0" destOrd="0" presId="urn:microsoft.com/office/officeart/2005/8/layout/rings+Icon"/>
    <dgm:cxn modelId="{02862295-A02D-4743-81CF-936072697091}" type="presOf" srcId="{0AC7DA8D-13E3-4A0D-B58C-A7A6CF07ECD3}" destId="{14CC3E77-C112-47BF-8FDD-543DA3563178}" srcOrd="0" destOrd="0" presId="urn:microsoft.com/office/officeart/2005/8/layout/rings+Icon"/>
    <dgm:cxn modelId="{FC91E2B1-FABE-4C1E-90B5-92D8FB1F2F4B}" srcId="{4963537A-64DA-427F-B092-272DFC788AD2}" destId="{F2D79475-9982-436F-9AF2-43C36B1D7EBA}" srcOrd="4" destOrd="0" parTransId="{F2B66E25-3623-4C00-A138-F330A18147B2}" sibTransId="{81B95A91-175C-4614-84EA-974E33FCB39E}"/>
    <dgm:cxn modelId="{DF343EB9-2A1E-4A3A-8494-8C3A0177E926}" srcId="{4963537A-64DA-427F-B092-272DFC788AD2}" destId="{0AC7DA8D-13E3-4A0D-B58C-A7A6CF07ECD3}" srcOrd="1" destOrd="0" parTransId="{35B8455B-F376-4BDA-8E38-2642F88F14D6}" sibTransId="{4C717BC5-E78C-4274-8BBD-11DCA3D6F97C}"/>
    <dgm:cxn modelId="{B0DFBBC0-FED5-4C14-AE14-FE7A8C5F3705}" type="presOf" srcId="{D920B826-19B0-40D7-A307-6D4BD4BE9A5F}" destId="{8B2B0906-EF82-4447-8E14-24F270E5F376}" srcOrd="0" destOrd="0" presId="urn:microsoft.com/office/officeart/2005/8/layout/rings+Icon"/>
    <dgm:cxn modelId="{05122DC3-642A-4224-B9B7-BD9973D5BDAB}" srcId="{4963537A-64DA-427F-B092-272DFC788AD2}" destId="{D920B826-19B0-40D7-A307-6D4BD4BE9A5F}" srcOrd="0" destOrd="0" parTransId="{C7ECA481-6FDD-45AC-A8E4-9855062B1124}" sibTransId="{CBF5F633-A26C-49ED-B166-ED6BE811A931}"/>
    <dgm:cxn modelId="{D9011DE5-C17F-4DEC-A57D-B88EB03A269C}" srcId="{4963537A-64DA-427F-B092-272DFC788AD2}" destId="{609870F5-D63C-453A-856D-76330F5BEE4D}" srcOrd="3" destOrd="0" parTransId="{4135B697-5111-4565-810C-C368419E5BBF}" sibTransId="{6CD90977-A478-4BE8-9FD4-01ED205BD5CF}"/>
    <dgm:cxn modelId="{8EF3A3F4-2D47-495E-AA53-E3246F1E1ED1}" type="presOf" srcId="{84F64F12-69BD-40AC-8EA0-87E90D349385}" destId="{7AF178B9-1976-479D-A0A3-40D2B3E0BA50}" srcOrd="0" destOrd="0" presId="urn:microsoft.com/office/officeart/2005/8/layout/rings+Icon"/>
    <dgm:cxn modelId="{05E25729-DBA4-4E74-9E7C-56FC21EFB513}" type="presParOf" srcId="{BEEB5C6E-92C5-4B4E-8D1F-0A22FDAF21FF}" destId="{8B2B0906-EF82-4447-8E14-24F270E5F376}" srcOrd="0" destOrd="0" presId="urn:microsoft.com/office/officeart/2005/8/layout/rings+Icon"/>
    <dgm:cxn modelId="{22333B61-98AF-4603-A394-1903CB6B8726}" type="presParOf" srcId="{BEEB5C6E-92C5-4B4E-8D1F-0A22FDAF21FF}" destId="{14CC3E77-C112-47BF-8FDD-543DA3563178}" srcOrd="1" destOrd="0" presId="urn:microsoft.com/office/officeart/2005/8/layout/rings+Icon"/>
    <dgm:cxn modelId="{BAF2C81C-1220-4E12-B1CF-A2745097A0F0}" type="presParOf" srcId="{BEEB5C6E-92C5-4B4E-8D1F-0A22FDAF21FF}" destId="{14B517A1-6C7B-4D1D-A058-574AE7CE222F}" srcOrd="2" destOrd="0" presId="urn:microsoft.com/office/officeart/2005/8/layout/rings+Icon"/>
    <dgm:cxn modelId="{6A6FD80E-398D-45DD-883E-B8D04BD82650}" type="presParOf" srcId="{BEEB5C6E-92C5-4B4E-8D1F-0A22FDAF21FF}" destId="{A875BE7A-A61C-4FD8-BAF9-A9E77F5A9B32}" srcOrd="3" destOrd="0" presId="urn:microsoft.com/office/officeart/2005/8/layout/rings+Icon"/>
    <dgm:cxn modelId="{9A355326-D638-4180-85F8-2413EA024133}" type="presParOf" srcId="{BEEB5C6E-92C5-4B4E-8D1F-0A22FDAF21FF}" destId="{E481F0C4-60A2-4908-B440-B4EC5A1A8B3A}" srcOrd="4" destOrd="0" presId="urn:microsoft.com/office/officeart/2005/8/layout/rings+Icon"/>
    <dgm:cxn modelId="{8B6CD7CA-F41C-4142-B740-C624ABD36432}" type="presParOf" srcId="{BEEB5C6E-92C5-4B4E-8D1F-0A22FDAF21FF}" destId="{95482BE1-710F-4F22-956E-A268491FF2E4}" srcOrd="5" destOrd="0" presId="urn:microsoft.com/office/officeart/2005/8/layout/rings+Icon"/>
    <dgm:cxn modelId="{CE07337E-05C8-47ED-A878-50F6014D3613}" type="presParOf" srcId="{BEEB5C6E-92C5-4B4E-8D1F-0A22FDAF21FF}" destId="{7AF178B9-1976-479D-A0A3-40D2B3E0BA50}" srcOrd="6" destOrd="0" presId="urn:microsoft.com/office/officeart/2005/8/layout/rings+Icon"/>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0479B53-46CF-4AA7-96CE-D30E5EB76F25}" type="doc">
      <dgm:prSet loTypeId="urn:microsoft.com/office/officeart/2005/8/layout/gear1" loCatId="process" qsTypeId="urn:microsoft.com/office/officeart/2005/8/quickstyle/simple1" qsCatId="simple" csTypeId="urn:microsoft.com/office/officeart/2005/8/colors/accent1_2" csCatId="accent1" phldr="1"/>
      <dgm:spPr/>
      <dgm:t>
        <a:bodyPr/>
        <a:lstStyle/>
        <a:p>
          <a:endParaRPr lang="en-IN"/>
        </a:p>
      </dgm:t>
    </dgm:pt>
    <dgm:pt modelId="{8AD8CCBC-8860-465C-A4D5-6D3A8401BBB4}">
      <dgm:prSet custT="1"/>
      <dgm:spPr/>
      <dgm:t>
        <a:bodyPr/>
        <a:lstStyle/>
        <a:p>
          <a:r>
            <a:rPr lang="en-US" sz="1600" b="1" baseline="0" dirty="0"/>
            <a:t>3.Add </a:t>
          </a:r>
          <a:r>
            <a:rPr lang="en-US" sz="1600" b="1" baseline="0" dirty="0" err="1"/>
            <a:t>labour</a:t>
          </a:r>
          <a:r>
            <a:rPr lang="en-US" sz="1600" b="1" baseline="0" dirty="0"/>
            <a:t> management</a:t>
          </a:r>
          <a:endParaRPr lang="en-IN" sz="1600" b="1" dirty="0"/>
        </a:p>
      </dgm:t>
    </dgm:pt>
    <dgm:pt modelId="{46BB8B19-C7B8-4184-B208-644058ECFED6}" type="parTrans" cxnId="{A1168643-B8EF-4054-8D8E-BDB37F6E1382}">
      <dgm:prSet/>
      <dgm:spPr/>
      <dgm:t>
        <a:bodyPr/>
        <a:lstStyle/>
        <a:p>
          <a:endParaRPr lang="en-IN"/>
        </a:p>
      </dgm:t>
    </dgm:pt>
    <dgm:pt modelId="{18549BA9-1B14-4DCF-9ED7-C96D7E7C08B1}" type="sibTrans" cxnId="{A1168643-B8EF-4054-8D8E-BDB37F6E1382}">
      <dgm:prSet/>
      <dgm:spPr/>
      <dgm:t>
        <a:bodyPr/>
        <a:lstStyle/>
        <a:p>
          <a:endParaRPr lang="en-IN" sz="1600" b="1"/>
        </a:p>
      </dgm:t>
    </dgm:pt>
    <dgm:pt modelId="{F25A2365-DD05-4F8B-9581-BCE6A5677977}">
      <dgm:prSet custT="1"/>
      <dgm:spPr/>
      <dgm:t>
        <a:bodyPr/>
        <a:lstStyle/>
        <a:p>
          <a:r>
            <a:rPr lang="en-US" sz="1600" b="1" baseline="0" dirty="0"/>
            <a:t>2.Advanced searching and filtering</a:t>
          </a:r>
          <a:endParaRPr lang="en-IN" sz="1600" b="1" dirty="0"/>
        </a:p>
      </dgm:t>
    </dgm:pt>
    <dgm:pt modelId="{E0B4B484-FE5F-490E-A90F-F36E7AD2B8ED}" type="parTrans" cxnId="{B43C8ADA-A909-454A-883C-26DA78AD941B}">
      <dgm:prSet/>
      <dgm:spPr/>
      <dgm:t>
        <a:bodyPr/>
        <a:lstStyle/>
        <a:p>
          <a:endParaRPr lang="en-IN"/>
        </a:p>
      </dgm:t>
    </dgm:pt>
    <dgm:pt modelId="{AC10C425-B21B-44A7-88E5-19AFB3BE5B79}" type="sibTrans" cxnId="{B43C8ADA-A909-454A-883C-26DA78AD941B}">
      <dgm:prSet/>
      <dgm:spPr/>
      <dgm:t>
        <a:bodyPr/>
        <a:lstStyle/>
        <a:p>
          <a:endParaRPr lang="en-IN" sz="1600" b="1"/>
        </a:p>
      </dgm:t>
    </dgm:pt>
    <dgm:pt modelId="{54A2E4ED-4CCE-4117-8F6E-0DE0B34145A9}">
      <dgm:prSet custT="1"/>
      <dgm:spPr/>
      <dgm:t>
        <a:bodyPr/>
        <a:lstStyle/>
        <a:p>
          <a:r>
            <a:rPr lang="en-US" sz="1600" b="1" baseline="0" dirty="0"/>
            <a:t>1.Notification</a:t>
          </a:r>
          <a:endParaRPr lang="en-IN" sz="1600" b="1" dirty="0"/>
        </a:p>
      </dgm:t>
    </dgm:pt>
    <dgm:pt modelId="{9BFB3851-4073-4057-B74C-51061AA2010B}" type="parTrans" cxnId="{DA2D2DB7-37E3-46D5-B8FC-DA45D459F470}">
      <dgm:prSet/>
      <dgm:spPr/>
      <dgm:t>
        <a:bodyPr/>
        <a:lstStyle/>
        <a:p>
          <a:endParaRPr lang="en-IN"/>
        </a:p>
      </dgm:t>
    </dgm:pt>
    <dgm:pt modelId="{CC143996-4CA5-4CD2-87E5-77E0F1412130}" type="sibTrans" cxnId="{DA2D2DB7-37E3-46D5-B8FC-DA45D459F470}">
      <dgm:prSet/>
      <dgm:spPr/>
      <dgm:t>
        <a:bodyPr/>
        <a:lstStyle/>
        <a:p>
          <a:endParaRPr lang="en-IN" sz="1600" b="1"/>
        </a:p>
      </dgm:t>
    </dgm:pt>
    <dgm:pt modelId="{760A8EAA-7DBE-44F2-B6AE-C9646D027014}">
      <dgm:prSet/>
      <dgm:spPr/>
    </dgm:pt>
    <dgm:pt modelId="{8EB16300-5FE6-4BDD-9D98-A11823BE8FB1}" type="parTrans" cxnId="{627DC722-0A99-4D6B-8A3E-D18626389B9E}">
      <dgm:prSet/>
      <dgm:spPr/>
      <dgm:t>
        <a:bodyPr/>
        <a:lstStyle/>
        <a:p>
          <a:endParaRPr lang="en-IN"/>
        </a:p>
      </dgm:t>
    </dgm:pt>
    <dgm:pt modelId="{0584C15F-260D-4031-AD5D-3933C3CAEF0D}" type="sibTrans" cxnId="{627DC722-0A99-4D6B-8A3E-D18626389B9E}">
      <dgm:prSet/>
      <dgm:spPr/>
      <dgm:t>
        <a:bodyPr/>
        <a:lstStyle/>
        <a:p>
          <a:endParaRPr lang="en-IN"/>
        </a:p>
      </dgm:t>
    </dgm:pt>
    <dgm:pt modelId="{16A9E167-5D35-4613-97B5-2D610ADC0A2D}" type="pres">
      <dgm:prSet presAssocID="{50479B53-46CF-4AA7-96CE-D30E5EB76F25}" presName="composite" presStyleCnt="0">
        <dgm:presLayoutVars>
          <dgm:chMax val="3"/>
          <dgm:animLvl val="lvl"/>
          <dgm:resizeHandles val="exact"/>
        </dgm:presLayoutVars>
      </dgm:prSet>
      <dgm:spPr/>
    </dgm:pt>
    <dgm:pt modelId="{DBA83253-FB07-4493-8076-51DECE6D6B13}" type="pres">
      <dgm:prSet presAssocID="{8AD8CCBC-8860-465C-A4D5-6D3A8401BBB4}" presName="gear1" presStyleLbl="node1" presStyleIdx="0" presStyleCnt="3">
        <dgm:presLayoutVars>
          <dgm:chMax val="1"/>
          <dgm:bulletEnabled val="1"/>
        </dgm:presLayoutVars>
      </dgm:prSet>
      <dgm:spPr/>
    </dgm:pt>
    <dgm:pt modelId="{77F2E7A1-E09C-410F-8C66-CC2AC30653FC}" type="pres">
      <dgm:prSet presAssocID="{8AD8CCBC-8860-465C-A4D5-6D3A8401BBB4}" presName="gear1srcNode" presStyleLbl="node1" presStyleIdx="0" presStyleCnt="3"/>
      <dgm:spPr/>
    </dgm:pt>
    <dgm:pt modelId="{8B4127D1-0B99-4F9A-8354-58F89A238141}" type="pres">
      <dgm:prSet presAssocID="{8AD8CCBC-8860-465C-A4D5-6D3A8401BBB4}" presName="gear1dstNode" presStyleLbl="node1" presStyleIdx="0" presStyleCnt="3"/>
      <dgm:spPr/>
    </dgm:pt>
    <dgm:pt modelId="{2A0CF72B-152D-4A14-88D8-E1188828DB35}" type="pres">
      <dgm:prSet presAssocID="{F25A2365-DD05-4F8B-9581-BCE6A5677977}" presName="gear2" presStyleLbl="node1" presStyleIdx="1" presStyleCnt="3">
        <dgm:presLayoutVars>
          <dgm:chMax val="1"/>
          <dgm:bulletEnabled val="1"/>
        </dgm:presLayoutVars>
      </dgm:prSet>
      <dgm:spPr/>
    </dgm:pt>
    <dgm:pt modelId="{B1C73AD3-CBD0-4402-9AEC-31830351268A}" type="pres">
      <dgm:prSet presAssocID="{F25A2365-DD05-4F8B-9581-BCE6A5677977}" presName="gear2srcNode" presStyleLbl="node1" presStyleIdx="1" presStyleCnt="3"/>
      <dgm:spPr/>
    </dgm:pt>
    <dgm:pt modelId="{FB6B6CA6-A124-4E3F-AF3D-8050F6D3A64C}" type="pres">
      <dgm:prSet presAssocID="{F25A2365-DD05-4F8B-9581-BCE6A5677977}" presName="gear2dstNode" presStyleLbl="node1" presStyleIdx="1" presStyleCnt="3"/>
      <dgm:spPr/>
    </dgm:pt>
    <dgm:pt modelId="{056CEAFF-F7A3-46A7-A5B1-1F0E562FB39D}" type="pres">
      <dgm:prSet presAssocID="{54A2E4ED-4CCE-4117-8F6E-0DE0B34145A9}" presName="gear3" presStyleLbl="node1" presStyleIdx="2" presStyleCnt="3"/>
      <dgm:spPr/>
    </dgm:pt>
    <dgm:pt modelId="{E69D4977-07BE-44DC-81AD-4CCC37B6BF83}" type="pres">
      <dgm:prSet presAssocID="{54A2E4ED-4CCE-4117-8F6E-0DE0B34145A9}" presName="gear3tx" presStyleLbl="node1" presStyleIdx="2" presStyleCnt="3">
        <dgm:presLayoutVars>
          <dgm:chMax val="1"/>
          <dgm:bulletEnabled val="1"/>
        </dgm:presLayoutVars>
      </dgm:prSet>
      <dgm:spPr/>
    </dgm:pt>
    <dgm:pt modelId="{AABFFDEF-9976-4270-9186-1E4525463661}" type="pres">
      <dgm:prSet presAssocID="{54A2E4ED-4CCE-4117-8F6E-0DE0B34145A9}" presName="gear3srcNode" presStyleLbl="node1" presStyleIdx="2" presStyleCnt="3"/>
      <dgm:spPr/>
    </dgm:pt>
    <dgm:pt modelId="{182589C5-CDF5-4DE0-9A2A-529B63238EE7}" type="pres">
      <dgm:prSet presAssocID="{54A2E4ED-4CCE-4117-8F6E-0DE0B34145A9}" presName="gear3dstNode" presStyleLbl="node1" presStyleIdx="2" presStyleCnt="3"/>
      <dgm:spPr/>
    </dgm:pt>
    <dgm:pt modelId="{D5054D2D-9C99-4964-B28C-D43012627ADE}" type="pres">
      <dgm:prSet presAssocID="{18549BA9-1B14-4DCF-9ED7-C96D7E7C08B1}" presName="connector1" presStyleLbl="sibTrans2D1" presStyleIdx="0" presStyleCnt="3"/>
      <dgm:spPr/>
    </dgm:pt>
    <dgm:pt modelId="{F9CA8F51-1510-426E-84EE-2159B62738E4}" type="pres">
      <dgm:prSet presAssocID="{AC10C425-B21B-44A7-88E5-19AFB3BE5B79}" presName="connector2" presStyleLbl="sibTrans2D1" presStyleIdx="1" presStyleCnt="3"/>
      <dgm:spPr/>
    </dgm:pt>
    <dgm:pt modelId="{FE54B15E-4A73-42BE-BC84-16CB98FA0E72}" type="pres">
      <dgm:prSet presAssocID="{CC143996-4CA5-4CD2-87E5-77E0F1412130}" presName="connector3" presStyleLbl="sibTrans2D1" presStyleIdx="2" presStyleCnt="3"/>
      <dgm:spPr/>
    </dgm:pt>
  </dgm:ptLst>
  <dgm:cxnLst>
    <dgm:cxn modelId="{4AE05907-A4F6-4C5C-AFAB-E5F907F761D2}" type="presOf" srcId="{18549BA9-1B14-4DCF-9ED7-C96D7E7C08B1}" destId="{D5054D2D-9C99-4964-B28C-D43012627ADE}" srcOrd="0" destOrd="0" presId="urn:microsoft.com/office/officeart/2005/8/layout/gear1"/>
    <dgm:cxn modelId="{81A01409-8B0E-4FA7-A0F1-A5E3C95115F5}" type="presOf" srcId="{F25A2365-DD05-4F8B-9581-BCE6A5677977}" destId="{B1C73AD3-CBD0-4402-9AEC-31830351268A}" srcOrd="1" destOrd="0" presId="urn:microsoft.com/office/officeart/2005/8/layout/gear1"/>
    <dgm:cxn modelId="{A2379D0A-994F-4E78-B8E2-18FCED1BCDFD}" type="presOf" srcId="{54A2E4ED-4CCE-4117-8F6E-0DE0B34145A9}" destId="{056CEAFF-F7A3-46A7-A5B1-1F0E562FB39D}" srcOrd="0" destOrd="0" presId="urn:microsoft.com/office/officeart/2005/8/layout/gear1"/>
    <dgm:cxn modelId="{3B1A461C-47DA-4174-81C9-F6104C8F4031}" type="presOf" srcId="{F25A2365-DD05-4F8B-9581-BCE6A5677977}" destId="{2A0CF72B-152D-4A14-88D8-E1188828DB35}" srcOrd="0" destOrd="0" presId="urn:microsoft.com/office/officeart/2005/8/layout/gear1"/>
    <dgm:cxn modelId="{E063091D-17AB-48F0-AF95-BD0DC2E8E81B}" type="presOf" srcId="{8AD8CCBC-8860-465C-A4D5-6D3A8401BBB4}" destId="{77F2E7A1-E09C-410F-8C66-CC2AC30653FC}" srcOrd="1" destOrd="0" presId="urn:microsoft.com/office/officeart/2005/8/layout/gear1"/>
    <dgm:cxn modelId="{28DBEB1E-DBF7-4559-AC60-F28737FD2862}" type="presOf" srcId="{AC10C425-B21B-44A7-88E5-19AFB3BE5B79}" destId="{F9CA8F51-1510-426E-84EE-2159B62738E4}" srcOrd="0" destOrd="0" presId="urn:microsoft.com/office/officeart/2005/8/layout/gear1"/>
    <dgm:cxn modelId="{627DC722-0A99-4D6B-8A3E-D18626389B9E}" srcId="{50479B53-46CF-4AA7-96CE-D30E5EB76F25}" destId="{760A8EAA-7DBE-44F2-B6AE-C9646D027014}" srcOrd="3" destOrd="0" parTransId="{8EB16300-5FE6-4BDD-9D98-A11823BE8FB1}" sibTransId="{0584C15F-260D-4031-AD5D-3933C3CAEF0D}"/>
    <dgm:cxn modelId="{A1168643-B8EF-4054-8D8E-BDB37F6E1382}" srcId="{50479B53-46CF-4AA7-96CE-D30E5EB76F25}" destId="{8AD8CCBC-8860-465C-A4D5-6D3A8401BBB4}" srcOrd="0" destOrd="0" parTransId="{46BB8B19-C7B8-4184-B208-644058ECFED6}" sibTransId="{18549BA9-1B14-4DCF-9ED7-C96D7E7C08B1}"/>
    <dgm:cxn modelId="{B67BEA66-9D46-4DE4-8C94-1C662BB3E40D}" type="presOf" srcId="{CC143996-4CA5-4CD2-87E5-77E0F1412130}" destId="{FE54B15E-4A73-42BE-BC84-16CB98FA0E72}" srcOrd="0" destOrd="0" presId="urn:microsoft.com/office/officeart/2005/8/layout/gear1"/>
    <dgm:cxn modelId="{07302749-71C0-4618-8EC8-2B0D1B3C0F7C}" type="presOf" srcId="{54A2E4ED-4CCE-4117-8F6E-0DE0B34145A9}" destId="{E69D4977-07BE-44DC-81AD-4CCC37B6BF83}" srcOrd="1" destOrd="0" presId="urn:microsoft.com/office/officeart/2005/8/layout/gear1"/>
    <dgm:cxn modelId="{1D299E49-DD0F-4E49-9B5B-8AAA76ADD73C}" type="presOf" srcId="{8AD8CCBC-8860-465C-A4D5-6D3A8401BBB4}" destId="{8B4127D1-0B99-4F9A-8354-58F89A238141}" srcOrd="2" destOrd="0" presId="urn:microsoft.com/office/officeart/2005/8/layout/gear1"/>
    <dgm:cxn modelId="{7EE1AE70-1F82-4ABD-9218-8159484D7EA5}" type="presOf" srcId="{54A2E4ED-4CCE-4117-8F6E-0DE0B34145A9}" destId="{182589C5-CDF5-4DE0-9A2A-529B63238EE7}" srcOrd="3" destOrd="0" presId="urn:microsoft.com/office/officeart/2005/8/layout/gear1"/>
    <dgm:cxn modelId="{98B41989-7879-4D3A-B40B-806B70095BCB}" type="presOf" srcId="{8AD8CCBC-8860-465C-A4D5-6D3A8401BBB4}" destId="{DBA83253-FB07-4493-8076-51DECE6D6B13}" srcOrd="0" destOrd="0" presId="urn:microsoft.com/office/officeart/2005/8/layout/gear1"/>
    <dgm:cxn modelId="{B3EE2B8F-E90C-4BF4-BB19-1C03C570BA8E}" type="presOf" srcId="{50479B53-46CF-4AA7-96CE-D30E5EB76F25}" destId="{16A9E167-5D35-4613-97B5-2D610ADC0A2D}" srcOrd="0" destOrd="0" presId="urn:microsoft.com/office/officeart/2005/8/layout/gear1"/>
    <dgm:cxn modelId="{DA2D2DB7-37E3-46D5-B8FC-DA45D459F470}" srcId="{50479B53-46CF-4AA7-96CE-D30E5EB76F25}" destId="{54A2E4ED-4CCE-4117-8F6E-0DE0B34145A9}" srcOrd="2" destOrd="0" parTransId="{9BFB3851-4073-4057-B74C-51061AA2010B}" sibTransId="{CC143996-4CA5-4CD2-87E5-77E0F1412130}"/>
    <dgm:cxn modelId="{FB10AAD3-AC72-48A2-B987-A848ED04BD5D}" type="presOf" srcId="{54A2E4ED-4CCE-4117-8F6E-0DE0B34145A9}" destId="{AABFFDEF-9976-4270-9186-1E4525463661}" srcOrd="2" destOrd="0" presId="urn:microsoft.com/office/officeart/2005/8/layout/gear1"/>
    <dgm:cxn modelId="{B43C8ADA-A909-454A-883C-26DA78AD941B}" srcId="{50479B53-46CF-4AA7-96CE-D30E5EB76F25}" destId="{F25A2365-DD05-4F8B-9581-BCE6A5677977}" srcOrd="1" destOrd="0" parTransId="{E0B4B484-FE5F-490E-A90F-F36E7AD2B8ED}" sibTransId="{AC10C425-B21B-44A7-88E5-19AFB3BE5B79}"/>
    <dgm:cxn modelId="{725FA4DB-6701-4E1E-A07D-55D7739FE773}" type="presOf" srcId="{F25A2365-DD05-4F8B-9581-BCE6A5677977}" destId="{FB6B6CA6-A124-4E3F-AF3D-8050F6D3A64C}" srcOrd="2" destOrd="0" presId="urn:microsoft.com/office/officeart/2005/8/layout/gear1"/>
    <dgm:cxn modelId="{09C9AAF7-301B-41C5-8603-A3B6A8341C31}" type="presParOf" srcId="{16A9E167-5D35-4613-97B5-2D610ADC0A2D}" destId="{DBA83253-FB07-4493-8076-51DECE6D6B13}" srcOrd="0" destOrd="0" presId="urn:microsoft.com/office/officeart/2005/8/layout/gear1"/>
    <dgm:cxn modelId="{D18702B5-794A-4E92-9BB5-F964EC299C50}" type="presParOf" srcId="{16A9E167-5D35-4613-97B5-2D610ADC0A2D}" destId="{77F2E7A1-E09C-410F-8C66-CC2AC30653FC}" srcOrd="1" destOrd="0" presId="urn:microsoft.com/office/officeart/2005/8/layout/gear1"/>
    <dgm:cxn modelId="{068CC5BA-BBF3-41DA-8A23-75958CC6BDBE}" type="presParOf" srcId="{16A9E167-5D35-4613-97B5-2D610ADC0A2D}" destId="{8B4127D1-0B99-4F9A-8354-58F89A238141}" srcOrd="2" destOrd="0" presId="urn:microsoft.com/office/officeart/2005/8/layout/gear1"/>
    <dgm:cxn modelId="{CCA99704-D01C-4BA8-A9B2-9B8243C3A1FB}" type="presParOf" srcId="{16A9E167-5D35-4613-97B5-2D610ADC0A2D}" destId="{2A0CF72B-152D-4A14-88D8-E1188828DB35}" srcOrd="3" destOrd="0" presId="urn:microsoft.com/office/officeart/2005/8/layout/gear1"/>
    <dgm:cxn modelId="{B3170278-F991-4B28-8FF4-9DF55B234596}" type="presParOf" srcId="{16A9E167-5D35-4613-97B5-2D610ADC0A2D}" destId="{B1C73AD3-CBD0-4402-9AEC-31830351268A}" srcOrd="4" destOrd="0" presId="urn:microsoft.com/office/officeart/2005/8/layout/gear1"/>
    <dgm:cxn modelId="{C576E152-0706-4652-AE52-CDEB36F4816E}" type="presParOf" srcId="{16A9E167-5D35-4613-97B5-2D610ADC0A2D}" destId="{FB6B6CA6-A124-4E3F-AF3D-8050F6D3A64C}" srcOrd="5" destOrd="0" presId="urn:microsoft.com/office/officeart/2005/8/layout/gear1"/>
    <dgm:cxn modelId="{F7479BCD-047E-4613-B9FC-E46899B2A07D}" type="presParOf" srcId="{16A9E167-5D35-4613-97B5-2D610ADC0A2D}" destId="{056CEAFF-F7A3-46A7-A5B1-1F0E562FB39D}" srcOrd="6" destOrd="0" presId="urn:microsoft.com/office/officeart/2005/8/layout/gear1"/>
    <dgm:cxn modelId="{B9F19E8A-06B1-43DE-88A0-8E14AE3414FF}" type="presParOf" srcId="{16A9E167-5D35-4613-97B5-2D610ADC0A2D}" destId="{E69D4977-07BE-44DC-81AD-4CCC37B6BF83}" srcOrd="7" destOrd="0" presId="urn:microsoft.com/office/officeart/2005/8/layout/gear1"/>
    <dgm:cxn modelId="{579E3BA4-D04D-4C34-A0B8-5509C939E1FF}" type="presParOf" srcId="{16A9E167-5D35-4613-97B5-2D610ADC0A2D}" destId="{AABFFDEF-9976-4270-9186-1E4525463661}" srcOrd="8" destOrd="0" presId="urn:microsoft.com/office/officeart/2005/8/layout/gear1"/>
    <dgm:cxn modelId="{A585DB6E-DBA4-4C2A-8FE9-92213155F8AA}" type="presParOf" srcId="{16A9E167-5D35-4613-97B5-2D610ADC0A2D}" destId="{182589C5-CDF5-4DE0-9A2A-529B63238EE7}" srcOrd="9" destOrd="0" presId="urn:microsoft.com/office/officeart/2005/8/layout/gear1"/>
    <dgm:cxn modelId="{E24A2BE4-139B-490D-B3F0-F1365B4E73A5}" type="presParOf" srcId="{16A9E167-5D35-4613-97B5-2D610ADC0A2D}" destId="{D5054D2D-9C99-4964-B28C-D43012627ADE}" srcOrd="10" destOrd="0" presId="urn:microsoft.com/office/officeart/2005/8/layout/gear1"/>
    <dgm:cxn modelId="{E757D56C-D56F-488E-9489-E96D08064CA6}" type="presParOf" srcId="{16A9E167-5D35-4613-97B5-2D610ADC0A2D}" destId="{F9CA8F51-1510-426E-84EE-2159B62738E4}" srcOrd="11" destOrd="0" presId="urn:microsoft.com/office/officeart/2005/8/layout/gear1"/>
    <dgm:cxn modelId="{6433DA52-F539-4553-802D-4E16D4E48E1D}" type="presParOf" srcId="{16A9E167-5D35-4613-97B5-2D610ADC0A2D}" destId="{FE54B15E-4A73-42BE-BC84-16CB98FA0E72}" srcOrd="12" destOrd="0" presId="urn:microsoft.com/office/officeart/2005/8/layout/gear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2B0906-EF82-4447-8E14-24F270E5F376}">
      <dsp:nvSpPr>
        <dsp:cNvPr id="0" name=""/>
        <dsp:cNvSpPr/>
      </dsp:nvSpPr>
      <dsp:spPr>
        <a:xfrm>
          <a:off x="0" y="350847"/>
          <a:ext cx="2350492" cy="2350531"/>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t>Registration forms</a:t>
          </a:r>
        </a:p>
        <a:p>
          <a:pPr marL="0" lvl="0" indent="0" algn="ctr" defTabSz="666750">
            <a:lnSpc>
              <a:spcPct val="90000"/>
            </a:lnSpc>
            <a:spcBef>
              <a:spcPct val="0"/>
            </a:spcBef>
            <a:spcAft>
              <a:spcPct val="35000"/>
            </a:spcAft>
            <a:buNone/>
          </a:pPr>
          <a:r>
            <a:rPr lang="en-US" sz="1500" kern="1200" dirty="0"/>
            <a:t>users and architects can register and </a:t>
          </a:r>
        </a:p>
        <a:p>
          <a:pPr marL="0" lvl="0" indent="0" algn="ctr" defTabSz="666750">
            <a:lnSpc>
              <a:spcPct val="90000"/>
            </a:lnSpc>
            <a:spcBef>
              <a:spcPct val="0"/>
            </a:spcBef>
            <a:spcAft>
              <a:spcPct val="35000"/>
            </a:spcAft>
            <a:buNone/>
          </a:pPr>
          <a:r>
            <a:rPr lang="en-US" sz="1500" kern="1200" dirty="0"/>
            <a:t>perform their functions.</a:t>
          </a:r>
          <a:endParaRPr lang="en-IN" sz="1500" kern="1200" dirty="0"/>
        </a:p>
      </dsp:txBody>
      <dsp:txXfrm>
        <a:off x="344222" y="695074"/>
        <a:ext cx="1662048" cy="1662077"/>
      </dsp:txXfrm>
    </dsp:sp>
    <dsp:sp modelId="{14CC3E77-C112-47BF-8FDD-543DA3563178}">
      <dsp:nvSpPr>
        <dsp:cNvPr id="0" name=""/>
        <dsp:cNvSpPr/>
      </dsp:nvSpPr>
      <dsp:spPr>
        <a:xfrm>
          <a:off x="1203490" y="2080391"/>
          <a:ext cx="2350492" cy="2350531"/>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t>Search</a:t>
          </a:r>
        </a:p>
        <a:p>
          <a:pPr marL="0" lvl="0" indent="0" algn="ctr" defTabSz="666750">
            <a:lnSpc>
              <a:spcPct val="90000"/>
            </a:lnSpc>
            <a:spcBef>
              <a:spcPct val="0"/>
            </a:spcBef>
            <a:spcAft>
              <a:spcPct val="35000"/>
            </a:spcAft>
            <a:buNone/>
          </a:pPr>
          <a:r>
            <a:rPr lang="en-US" sz="1500" kern="1200" dirty="0"/>
            <a:t>users can add their </a:t>
          </a:r>
          <a:r>
            <a:rPr lang="en-US" sz="1500" kern="1200" dirty="0" err="1"/>
            <a:t>requirments</a:t>
          </a:r>
          <a:endParaRPr lang="en-IN" sz="1500" kern="1200" dirty="0"/>
        </a:p>
      </dsp:txBody>
      <dsp:txXfrm>
        <a:off x="1547712" y="2424618"/>
        <a:ext cx="1662048" cy="1662077"/>
      </dsp:txXfrm>
    </dsp:sp>
    <dsp:sp modelId="{14B517A1-6C7B-4D1D-A058-574AE7CE222F}">
      <dsp:nvSpPr>
        <dsp:cNvPr id="0" name=""/>
        <dsp:cNvSpPr/>
      </dsp:nvSpPr>
      <dsp:spPr>
        <a:xfrm>
          <a:off x="2407937" y="350847"/>
          <a:ext cx="2350492" cy="2350531"/>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t>Add plans</a:t>
          </a:r>
        </a:p>
        <a:p>
          <a:pPr marL="0" lvl="0" indent="0" algn="ctr" defTabSz="666750">
            <a:lnSpc>
              <a:spcPct val="90000"/>
            </a:lnSpc>
            <a:spcBef>
              <a:spcPct val="0"/>
            </a:spcBef>
            <a:spcAft>
              <a:spcPct val="35000"/>
            </a:spcAft>
            <a:buNone/>
          </a:pPr>
          <a:r>
            <a:rPr lang="en-US" sz="1500" kern="1200" dirty="0"/>
            <a:t>users can search building plans</a:t>
          </a:r>
          <a:endParaRPr lang="en-IN" sz="1500" kern="1200" dirty="0"/>
        </a:p>
      </dsp:txBody>
      <dsp:txXfrm>
        <a:off x="2752159" y="695074"/>
        <a:ext cx="1662048" cy="1662077"/>
      </dsp:txXfrm>
    </dsp:sp>
    <dsp:sp modelId="{A875BE7A-A61C-4FD8-BAF9-A9E77F5A9B32}">
      <dsp:nvSpPr>
        <dsp:cNvPr id="0" name=""/>
        <dsp:cNvSpPr/>
      </dsp:nvSpPr>
      <dsp:spPr>
        <a:xfrm>
          <a:off x="3611428" y="2080391"/>
          <a:ext cx="2350492" cy="2350531"/>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t>Rental </a:t>
          </a:r>
          <a:r>
            <a:rPr lang="en-US" sz="1500" b="1" kern="1200" dirty="0" err="1"/>
            <a:t>equipments</a:t>
          </a:r>
          <a:r>
            <a:rPr lang="en-US" sz="1500" kern="1200" dirty="0"/>
            <a:t>   </a:t>
          </a:r>
        </a:p>
        <a:p>
          <a:pPr marL="0" lvl="0" indent="0" algn="ctr" defTabSz="666750">
            <a:lnSpc>
              <a:spcPct val="90000"/>
            </a:lnSpc>
            <a:spcBef>
              <a:spcPct val="0"/>
            </a:spcBef>
            <a:spcAft>
              <a:spcPct val="35000"/>
            </a:spcAft>
            <a:buNone/>
          </a:pPr>
          <a:r>
            <a:rPr lang="en-US" sz="1500" kern="1200" dirty="0"/>
            <a:t>architects can add their plans and works</a:t>
          </a:r>
          <a:endParaRPr lang="en-IN" sz="1500" kern="1200" dirty="0"/>
        </a:p>
      </dsp:txBody>
      <dsp:txXfrm>
        <a:off x="3955650" y="2424618"/>
        <a:ext cx="1662048" cy="1662077"/>
      </dsp:txXfrm>
    </dsp:sp>
    <dsp:sp modelId="{E481F0C4-60A2-4908-B440-B4EC5A1A8B3A}">
      <dsp:nvSpPr>
        <dsp:cNvPr id="0" name=""/>
        <dsp:cNvSpPr/>
      </dsp:nvSpPr>
      <dsp:spPr>
        <a:xfrm>
          <a:off x="4815875" y="350847"/>
          <a:ext cx="2350492" cy="2350531"/>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t>Approve users</a:t>
          </a:r>
        </a:p>
        <a:p>
          <a:pPr marL="0" lvl="0" indent="0" algn="ctr" defTabSz="666750">
            <a:lnSpc>
              <a:spcPct val="90000"/>
            </a:lnSpc>
            <a:spcBef>
              <a:spcPct val="0"/>
            </a:spcBef>
            <a:spcAft>
              <a:spcPct val="35000"/>
            </a:spcAft>
            <a:buNone/>
          </a:pPr>
          <a:r>
            <a:rPr lang="en-US" sz="1500" b="0" i="0" kern="1200" dirty="0"/>
            <a:t>users to browse and rent equipment and machinery directly within the system.</a:t>
          </a:r>
          <a:endParaRPr lang="en-IN" sz="1500" kern="1200" dirty="0"/>
        </a:p>
      </dsp:txBody>
      <dsp:txXfrm>
        <a:off x="5160097" y="695074"/>
        <a:ext cx="1662048" cy="1662077"/>
      </dsp:txXfrm>
    </dsp:sp>
    <dsp:sp modelId="{95482BE1-710F-4F22-956E-A268491FF2E4}">
      <dsp:nvSpPr>
        <dsp:cNvPr id="0" name=""/>
        <dsp:cNvSpPr/>
      </dsp:nvSpPr>
      <dsp:spPr>
        <a:xfrm>
          <a:off x="6019366" y="2080391"/>
          <a:ext cx="2350492" cy="2350531"/>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t>Django admin   </a:t>
          </a:r>
        </a:p>
        <a:p>
          <a:pPr marL="0" lvl="0" indent="0" algn="ctr" defTabSz="666750">
            <a:lnSpc>
              <a:spcPct val="90000"/>
            </a:lnSpc>
            <a:spcBef>
              <a:spcPct val="0"/>
            </a:spcBef>
            <a:spcAft>
              <a:spcPct val="35000"/>
            </a:spcAft>
            <a:buNone/>
          </a:pPr>
          <a:r>
            <a:rPr lang="en-US" sz="1500" kern="1200" dirty="0"/>
            <a:t>approve users and architects</a:t>
          </a:r>
          <a:endParaRPr lang="en-IN" sz="1500" kern="1200" dirty="0"/>
        </a:p>
      </dsp:txBody>
      <dsp:txXfrm>
        <a:off x="6363588" y="2424618"/>
        <a:ext cx="1662048" cy="1662077"/>
      </dsp:txXfrm>
    </dsp:sp>
    <dsp:sp modelId="{7AF178B9-1976-479D-A0A3-40D2B3E0BA50}">
      <dsp:nvSpPr>
        <dsp:cNvPr id="0" name=""/>
        <dsp:cNvSpPr/>
      </dsp:nvSpPr>
      <dsp:spPr>
        <a:xfrm>
          <a:off x="7223813" y="350847"/>
          <a:ext cx="2350492" cy="2350531"/>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t>Search</a:t>
          </a:r>
        </a:p>
        <a:p>
          <a:pPr marL="0" lvl="0" indent="0" algn="ctr" defTabSz="666750">
            <a:lnSpc>
              <a:spcPct val="90000"/>
            </a:lnSpc>
            <a:spcBef>
              <a:spcPct val="0"/>
            </a:spcBef>
            <a:spcAft>
              <a:spcPct val="35000"/>
            </a:spcAft>
            <a:buNone/>
          </a:pPr>
          <a:r>
            <a:rPr lang="en-US" sz="1500" kern="1200" dirty="0"/>
            <a:t>users can add their </a:t>
          </a:r>
          <a:r>
            <a:rPr lang="en-US" sz="1500" kern="1200" dirty="0" err="1"/>
            <a:t>requirments</a:t>
          </a:r>
          <a:endParaRPr lang="en-IN" sz="1500" kern="1200" dirty="0"/>
        </a:p>
      </dsp:txBody>
      <dsp:txXfrm>
        <a:off x="7568035" y="695074"/>
        <a:ext cx="1662048" cy="166207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A83253-FB07-4493-8076-51DECE6D6B13}">
      <dsp:nvSpPr>
        <dsp:cNvPr id="0" name=""/>
        <dsp:cNvSpPr/>
      </dsp:nvSpPr>
      <dsp:spPr>
        <a:xfrm>
          <a:off x="4514196" y="2093542"/>
          <a:ext cx="2558773" cy="2558773"/>
        </a:xfrm>
        <a:prstGeom prst="gear9">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baseline="0" dirty="0"/>
            <a:t>3.Add </a:t>
          </a:r>
          <a:r>
            <a:rPr lang="en-US" sz="1600" b="1" kern="1200" baseline="0" dirty="0" err="1"/>
            <a:t>labour</a:t>
          </a:r>
          <a:r>
            <a:rPr lang="en-US" sz="1600" b="1" kern="1200" baseline="0" dirty="0"/>
            <a:t> management</a:t>
          </a:r>
          <a:endParaRPr lang="en-IN" sz="1600" b="1" kern="1200" dirty="0"/>
        </a:p>
      </dsp:txBody>
      <dsp:txXfrm>
        <a:off x="5028623" y="2692922"/>
        <a:ext cx="1529919" cy="1315263"/>
      </dsp:txXfrm>
    </dsp:sp>
    <dsp:sp modelId="{2A0CF72B-152D-4A14-88D8-E1188828DB35}">
      <dsp:nvSpPr>
        <dsp:cNvPr id="0" name=""/>
        <dsp:cNvSpPr/>
      </dsp:nvSpPr>
      <dsp:spPr>
        <a:xfrm>
          <a:off x="3025455" y="1488741"/>
          <a:ext cx="1860926" cy="1860926"/>
        </a:xfrm>
        <a:prstGeom prst="gear6">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baseline="0" dirty="0"/>
            <a:t>2.Advanced searching and filtering</a:t>
          </a:r>
          <a:endParaRPr lang="en-IN" sz="1600" b="1" kern="1200" dirty="0"/>
        </a:p>
      </dsp:txBody>
      <dsp:txXfrm>
        <a:off x="3493949" y="1960066"/>
        <a:ext cx="923938" cy="918276"/>
      </dsp:txXfrm>
    </dsp:sp>
    <dsp:sp modelId="{056CEAFF-F7A3-46A7-A5B1-1F0E562FB39D}">
      <dsp:nvSpPr>
        <dsp:cNvPr id="0" name=""/>
        <dsp:cNvSpPr/>
      </dsp:nvSpPr>
      <dsp:spPr>
        <a:xfrm rot="20700000">
          <a:off x="4067763" y="204891"/>
          <a:ext cx="1823328" cy="1823328"/>
        </a:xfrm>
        <a:prstGeom prst="gear6">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baseline="0" dirty="0"/>
            <a:t>1.Notification</a:t>
          </a:r>
          <a:endParaRPr lang="en-IN" sz="1600" b="1" kern="1200" dirty="0"/>
        </a:p>
      </dsp:txBody>
      <dsp:txXfrm rot="-20700000">
        <a:off x="4467673" y="604801"/>
        <a:ext cx="1023509" cy="1023509"/>
      </dsp:txXfrm>
    </dsp:sp>
    <dsp:sp modelId="{D5054D2D-9C99-4964-B28C-D43012627ADE}">
      <dsp:nvSpPr>
        <dsp:cNvPr id="0" name=""/>
        <dsp:cNvSpPr/>
      </dsp:nvSpPr>
      <dsp:spPr>
        <a:xfrm>
          <a:off x="4322500" y="1704545"/>
          <a:ext cx="3275230" cy="3275230"/>
        </a:xfrm>
        <a:prstGeom prst="circularArrow">
          <a:avLst>
            <a:gd name="adj1" fmla="val 4688"/>
            <a:gd name="adj2" fmla="val 299029"/>
            <a:gd name="adj3" fmla="val 2526121"/>
            <a:gd name="adj4" fmla="val 15839994"/>
            <a:gd name="adj5" fmla="val 5469"/>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9CA8F51-1510-426E-84EE-2159B62738E4}">
      <dsp:nvSpPr>
        <dsp:cNvPr id="0" name=""/>
        <dsp:cNvSpPr/>
      </dsp:nvSpPr>
      <dsp:spPr>
        <a:xfrm>
          <a:off x="2695888" y="1075022"/>
          <a:ext cx="2379659" cy="2379659"/>
        </a:xfrm>
        <a:prstGeom prst="leftCircularArrow">
          <a:avLst>
            <a:gd name="adj1" fmla="val 6452"/>
            <a:gd name="adj2" fmla="val 429999"/>
            <a:gd name="adj3" fmla="val 10489124"/>
            <a:gd name="adj4" fmla="val 14837806"/>
            <a:gd name="adj5" fmla="val 752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E54B15E-4A73-42BE-BC84-16CB98FA0E72}">
      <dsp:nvSpPr>
        <dsp:cNvPr id="0" name=""/>
        <dsp:cNvSpPr/>
      </dsp:nvSpPr>
      <dsp:spPr>
        <a:xfrm>
          <a:off x="3646009" y="-196451"/>
          <a:ext cx="2565752" cy="2565752"/>
        </a:xfrm>
        <a:prstGeom prst="circularArrow">
          <a:avLst>
            <a:gd name="adj1" fmla="val 5984"/>
            <a:gd name="adj2" fmla="val 394124"/>
            <a:gd name="adj3" fmla="val 13313824"/>
            <a:gd name="adj4" fmla="val 10508221"/>
            <a:gd name="adj5" fmla="val 6981"/>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rings+Icon">
  <dgm:title val="Interconnected Rings"/>
  <dgm:desc val="Use to show overlapping or interconnected ideas or concepts. The first seven lines of Level 1 text correspond with a circle. Unused text does not appear, but remains available if you switch layouts.  "/>
  <dgm:catLst>
    <dgm:cat type="relationship" pri="32000"/>
    <dgm:cat type="officeonline" pri="6000"/>
  </dgm:catLst>
  <dgm:sampData useDef="1">
    <dgm:dataModel>
      <dgm:ptLst/>
      <dgm:bg/>
      <dgm:whole/>
    </dgm:dataModel>
  </dgm:sampData>
  <dgm:styleData>
    <dgm:dataModel>
      <dgm:ptLst>
        <dgm:pt modelId="0" type="doc"/>
        <dgm:pt modelId="10"/>
        <dgm:pt modelId="20"/>
      </dgm:ptLst>
      <dgm:cxnLst>
        <dgm:cxn modelId="30" srcId="0" destId="10" srcOrd="0" destOrd="0"/>
        <dgm:cxn modelId="40" srcId="0" destId="20" srcOrd="1" destOrd="0"/>
      </dgm:cxnLst>
      <dgm:bg/>
      <dgm:whole/>
    </dgm:dataModel>
  </dgm:styleData>
  <dgm:clrData>
    <dgm:dataModel>
      <dgm:ptLst>
        <dgm:pt modelId="0" type="doc"/>
        <dgm:pt modelId="10"/>
        <dgm:pt modelId="20"/>
        <dgm:pt modelId="30"/>
        <dgm:pt modelId="40"/>
      </dgm:ptLst>
      <dgm:cxnLst>
        <dgm:cxn modelId="50" srcId="0" destId="10" srcOrd="0" destOrd="0"/>
        <dgm:cxn modelId="60" srcId="0" destId="20" srcOrd="1" destOrd="0"/>
        <dgm:cxn modelId="70" srcId="0" destId="30" srcOrd="2" destOrd="0"/>
        <dgm:cxn modelId="80" srcId="0" destId="40" srcOrd="2" destOrd="0"/>
      </dgm:cxnLst>
      <dgm:bg/>
      <dgm:whole/>
    </dgm:dataModel>
  </dgm:clrData>
  <dgm:layoutNode name="Name0">
    <dgm:varLst>
      <dgm:chMax val="7"/>
      <dgm:dir/>
      <dgm:resizeHandles val="exact"/>
    </dgm:varLst>
    <dgm:choose name="Name1">
      <dgm:if name="Name2" axis="ch" ptType="node" func="cnt" op="lt" val="1">
        <dgm:alg type="composite"/>
        <dgm:shape xmlns:r="http://schemas.openxmlformats.org/officeDocument/2006/relationships" r:blip="">
          <dgm:adjLst/>
        </dgm:shape>
        <dgm:presOf/>
        <dgm:constrLst/>
        <dgm:ruleLst/>
      </dgm:if>
      <dgm:if name="Name3" axis="ch" ptType="node" func="cnt" op="equ" val="1">
        <dgm:alg type="composite">
          <dgm:param type="ar" val="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dgm:constr type="h" for="ch" forName="ellipse1" refType="h"/>
        </dgm:constrLst>
      </dgm:if>
      <dgm:if name="Name4" axis="ch" ptType="node" func="cnt" op="equ" val="2">
        <dgm:alg type="composite">
          <dgm:param type="ar" val="0.908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6602"/>
          <dgm:constr type="h" for="ch" forName="ellipse1" refType="h" fact="0.5999"/>
          <dgm:constr type="l" for="ch" forName="ellipse2" refType="w" fact="0.3398"/>
          <dgm:constr type="t" for="ch" forName="ellipse2" refType="h" fact="0.4001"/>
          <dgm:constr type="w" for="ch" forName="ellipse2" refType="w" fact="0.6602"/>
          <dgm:constr type="h" for="ch" forName="ellipse2" refType="h" fact="0.5999"/>
        </dgm:constrLst>
      </dgm:if>
      <dgm:if name="Name5" axis="ch" ptType="node" func="cnt" op="equ" val="3">
        <dgm:alg type="composite">
          <dgm:param type="ar" val="1.217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4929"/>
          <dgm:constr type="h" for="ch" forName="ellipse1" refType="h" fact="0.5999"/>
          <dgm:constr type="l" for="ch" forName="ellipse2" refType="w" fact="0.2537"/>
          <dgm:constr type="t" for="ch" forName="ellipse2" refType="h" fact="0.4001"/>
          <dgm:constr type="w" for="ch" forName="ellipse2" refType="w" fact="0.4929"/>
          <dgm:constr type="h" for="ch" forName="ellipse2" refType="h" fact="0.5999"/>
          <dgm:constr type="l" for="ch" forName="ellipse3" refType="w" fact="0.5071"/>
          <dgm:constr type="t" for="ch" forName="ellipse3" refType="h" fact="0"/>
          <dgm:constr type="w" for="ch" forName="ellipse3" refType="w" fact="0.4929"/>
          <dgm:constr type="h" for="ch" forName="ellipse3" refType="h" fact="0.5999"/>
        </dgm:constrLst>
      </dgm:if>
      <dgm:if name="Name6" axis="ch" ptType="node" func="cnt" op="equ" val="4">
        <dgm:alg type="composite">
          <dgm:param type="ar" val="1.5255"/>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932"/>
          <dgm:constr type="h" for="ch" forName="ellipse1" refType="h" fact="0.5999"/>
          <dgm:constr type="l" for="ch" forName="ellipse2" refType="w" fact="0.2023"/>
          <dgm:constr type="t" for="ch" forName="ellipse2" refType="h" fact="0.4001"/>
          <dgm:constr type="w" for="ch" forName="ellipse2" refType="w" fact="0.3932"/>
          <dgm:constr type="h" for="ch" forName="ellipse2" refType="h" fact="0.5999"/>
          <dgm:constr type="l" for="ch" forName="ellipse3" refType="w" fact="0.4045"/>
          <dgm:constr type="t" for="ch" forName="ellipse3" refType="h" fact="0"/>
          <dgm:constr type="w" for="ch" forName="ellipse3" refType="w" fact="0.3932"/>
          <dgm:constr type="h" for="ch" forName="ellipse3" refType="h" fact="0.5999"/>
          <dgm:constr type="l" for="ch" forName="ellipse4" refType="w" fact="0.6068"/>
          <dgm:constr type="t" for="ch" forName="ellipse4" refType="h" fact="0.4001"/>
          <dgm:constr type="w" for="ch" forName="ellipse4" refType="w" fact="0.3932"/>
          <dgm:constr type="h" for="ch" forName="ellipse4" refType="h" fact="0.5999"/>
        </dgm:constrLst>
      </dgm:if>
      <dgm:if name="Name7" axis="ch" ptType="node" func="cnt" op="equ" val="5">
        <dgm:alg type="composite">
          <dgm:param type="ar" val="1.834"/>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271"/>
          <dgm:constr type="h" for="ch" forName="ellipse1" refType="h" fact="0.5999"/>
          <dgm:constr type="l" for="ch" forName="ellipse2" refType="w" fact="0.1682"/>
          <dgm:constr type="t" for="ch" forName="ellipse2" refType="h" fact="0.4001"/>
          <dgm:constr type="w" for="ch" forName="ellipse2" refType="w" fact="0.3271"/>
          <dgm:constr type="h" for="ch" forName="ellipse2" refType="h" fact="0.5999"/>
          <dgm:constr type="l" for="ch" forName="ellipse3" refType="w" fact="0.3365"/>
          <dgm:constr type="t" for="ch" forName="ellipse3" refType="h" fact="0"/>
          <dgm:constr type="w" for="ch" forName="ellipse3" refType="w" fact="0.3271"/>
          <dgm:constr type="h" for="ch" forName="ellipse3" refType="h" fact="0.5999"/>
          <dgm:constr type="l" for="ch" forName="ellipse4" refType="w" fact="0.5047"/>
          <dgm:constr type="t" for="ch" forName="ellipse4" refType="h" fact="0.4001"/>
          <dgm:constr type="w" for="ch" forName="ellipse4" refType="w" fact="0.3271"/>
          <dgm:constr type="h" for="ch" forName="ellipse4" refType="h" fact="0.5999"/>
          <dgm:constr type="l" for="ch" forName="ellipse5" refType="w" fact="0.6729"/>
          <dgm:constr type="t" for="ch" forName="ellipse5" refType="h" fact="0"/>
          <dgm:constr type="w" for="ch" forName="ellipse5" refType="w" fact="0.3271"/>
          <dgm:constr type="h" for="ch" forName="ellipse5" refType="h" fact="0.5999"/>
        </dgm:constrLst>
      </dgm:if>
      <dgm:if name="Name8" axis="ch" ptType="node" func="cnt" op="equ" val="6">
        <dgm:alg type="composite">
          <dgm:param type="ar" val="2.1873"/>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78"/>
          <dgm:constr type="h" for="ch" forName="ellipse1" refType="h" fact="0.6081"/>
          <dgm:constr type="l" for="ch" forName="ellipse2" refType="w" fact="0.1444"/>
          <dgm:constr type="t" for="ch" forName="ellipse2" refType="h" fact="0.3919"/>
          <dgm:constr type="w" for="ch" forName="ellipse2" refType="w" fact="0.278"/>
          <dgm:constr type="h" for="ch" forName="ellipse2" refType="h" fact="0.6081"/>
          <dgm:constr type="l" for="ch" forName="ellipse3" refType="w" fact="0.2888"/>
          <dgm:constr type="t" for="ch" forName="ellipse3" refType="h" fact="0"/>
          <dgm:constr type="w" for="ch" forName="ellipse3" refType="w" fact="0.278"/>
          <dgm:constr type="h" for="ch" forName="ellipse3" refType="h" fact="0.6081"/>
          <dgm:constr type="l" for="ch" forName="ellipse4" refType="w" fact="0.4332"/>
          <dgm:constr type="t" for="ch" forName="ellipse4" refType="h" fact="0.3919"/>
          <dgm:constr type="w" for="ch" forName="ellipse4" refType="w" fact="0.278"/>
          <dgm:constr type="h" for="ch" forName="ellipse4" refType="h" fact="0.6081"/>
          <dgm:constr type="l" for="ch" forName="ellipse5" refType="w" fact="0.5776"/>
          <dgm:constr type="t" for="ch" forName="ellipse5" refType="h" fact="0"/>
          <dgm:constr type="w" for="ch" forName="ellipse5" refType="w" fact="0.278"/>
          <dgm:constr type="h" for="ch" forName="ellipse5" refType="h" fact="0.6081"/>
          <dgm:constr type="l" for="ch" forName="ellipse6" refType="w" fact="0.722"/>
          <dgm:constr type="t" for="ch" forName="ellipse6" refType="h" fact="0.3919"/>
          <dgm:constr type="w" for="ch" forName="ellipse6" refType="w" fact="0.278"/>
          <dgm:constr type="h" for="ch" forName="ellipse6" refType="h" fact="0.6081"/>
        </dgm:constrLst>
      </dgm:if>
      <dgm:else name="Name9">
        <dgm:alg type="composite">
          <dgm:param type="ar" val="2.346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455"/>
          <dgm:constr type="h" for="ch" forName="ellipse1" refType="h" fact="0.5761"/>
          <dgm:constr type="l" for="ch" forName="ellipse2" refType="w" fact="0.1257"/>
          <dgm:constr type="t" for="ch" forName="ellipse2" refType="h" fact="0.4239"/>
          <dgm:constr type="w" for="ch" forName="ellipse2" refType="w" fact="0.2455"/>
          <dgm:constr type="h" for="ch" forName="ellipse2" refType="h" fact="0.5761"/>
          <dgm:constr type="l" for="ch" forName="ellipse3" refType="w" fact="0.2515"/>
          <dgm:constr type="t" for="ch" forName="ellipse3" refType="h" fact="0"/>
          <dgm:constr type="w" for="ch" forName="ellipse3" refType="w" fact="0.2455"/>
          <dgm:constr type="h" for="ch" forName="ellipse3" refType="h" fact="0.5761"/>
          <dgm:constr type="l" for="ch" forName="ellipse4" refType="w" fact="0.3772"/>
          <dgm:constr type="t" for="ch" forName="ellipse4" refType="h" fact="0.4239"/>
          <dgm:constr type="w" for="ch" forName="ellipse4" refType="w" fact="0.2455"/>
          <dgm:constr type="h" for="ch" forName="ellipse4" refType="h" fact="0.5761"/>
          <dgm:constr type="l" for="ch" forName="ellipse5" refType="w" fact="0.503"/>
          <dgm:constr type="t" for="ch" forName="ellipse5" refType="h" fact="0"/>
          <dgm:constr type="w" for="ch" forName="ellipse5" refType="w" fact="0.2455"/>
          <dgm:constr type="h" for="ch" forName="ellipse5" refType="h" fact="0.5761"/>
          <dgm:constr type="l" for="ch" forName="ellipse6" refType="w" fact="0.6287"/>
          <dgm:constr type="t" for="ch" forName="ellipse6" refType="h" fact="0.4239"/>
          <dgm:constr type="w" for="ch" forName="ellipse6" refType="w" fact="0.2455"/>
          <dgm:constr type="h" for="ch" forName="ellipse6" refType="h" fact="0.5761"/>
          <dgm:constr type="l" for="ch" forName="ellipse7" refType="w" fact="0.7545"/>
          <dgm:constr type="t" for="ch" forName="ellipse7" refType="h" fact="0"/>
          <dgm:constr type="w" for="ch" forName="ellipse7" refType="w" fact="0.2455"/>
          <dgm:constr type="h" for="ch" forName="ellipse7" refType="h" fact="0.5761"/>
        </dgm:constrLst>
      </dgm:else>
    </dgm:choose>
    <dgm:choose name="Name10">
      <dgm:if name="Name11" axis="ch" ptType="node" func="cnt" op="gte" val="1">
        <dgm:layoutNode name="ellipse1" styleLbl="vennNode1">
          <dgm:varLst>
            <dgm:bulletEnabled val="1"/>
          </dgm:varLst>
          <dgm:alg type="tx"/>
          <dgm:shape xmlns:r="http://schemas.openxmlformats.org/officeDocument/2006/relationships" type="ellipse" r:blip="">
            <dgm:adjLst/>
          </dgm:shape>
          <dgm:choose name="Name12">
            <dgm:if name="Name13" func="var" arg="dir" op="equ" val="norm">
              <dgm:presOf axis="ch desOrSelf" ptType="node node" st="1 1" cnt="1 0"/>
            </dgm:if>
            <dgm:else name="Name14">
              <dgm:choose name="Name15">
                <dgm:if name="Name16" axis="ch" ptType="node" func="cnt" op="equ" val="1">
                  <dgm:presOf axis="ch desOrSelf" ptType="node node" st="1 1" cnt="1 0"/>
                </dgm:if>
                <dgm:if name="Name17" axis="ch" ptType="node" func="cnt" op="equ" val="2">
                  <dgm:presOf axis="ch desOrSelf" ptType="node node" st="2 1" cnt="1 0"/>
                </dgm:if>
                <dgm:if name="Name18" axis="ch" ptType="node" func="cnt" op="equ" val="3">
                  <dgm:presOf axis="ch desOrSelf" ptType="node node" st="3 1" cnt="1 0"/>
                </dgm:if>
                <dgm:if name="Name19" axis="ch" ptType="node" func="cnt" op="equ" val="4">
                  <dgm:presOf axis="ch desOrSelf" ptType="node node" st="4 1" cnt="1 0"/>
                </dgm:if>
                <dgm:if name="Name20" axis="ch" ptType="node" func="cnt" op="equ" val="5">
                  <dgm:presOf axis="ch desOrSelf" ptType="node node" st="5 1" cnt="1 0"/>
                </dgm:if>
                <dgm:if name="Name21" axis="ch" ptType="node" func="cnt" op="equ" val="6">
                  <dgm:presOf axis="ch desOrSelf" ptType="node node" st="6 1" cnt="1 0"/>
                </dgm:if>
                <dgm:if name="Name22" axis="ch" ptType="node" func="cnt" op="gte" val="7">
                  <dgm:presOf axis="ch desOrSelf" ptType="node node" st="7 1" cnt="1 0"/>
                </dgm:if>
                <dgm:else name="Name2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4"/>
    </dgm:choose>
    <dgm:choose name="Name25">
      <dgm:if name="Name26" axis="ch" ptType="node" func="cnt" op="gte" val="2">
        <dgm:layoutNode name="ellipse2" styleLbl="vennNode1">
          <dgm:varLst>
            <dgm:bulletEnabled val="1"/>
          </dgm:varLst>
          <dgm:alg type="tx"/>
          <dgm:choose name="Name27">
            <dgm:if name="Name28" func="var" arg="dir" op="equ" val="norm">
              <dgm:shape xmlns:r="http://schemas.openxmlformats.org/officeDocument/2006/relationships" type="ellipse" r:blip="">
                <dgm:adjLst/>
              </dgm:shape>
              <dgm:presOf axis="ch desOrSelf" ptType="node node" st="2 1" cnt="1 0"/>
            </dgm:if>
            <dgm:else name="Name29">
              <dgm:shape xmlns:r="http://schemas.openxmlformats.org/officeDocument/2006/relationships" type="ellipse" r:blip="" zOrderOff="-2">
                <dgm:adjLst/>
              </dgm:shape>
              <dgm:choose name="Name30">
                <dgm:if name="Name31" axis="ch" ptType="node" func="cnt" op="equ" val="2">
                  <dgm:presOf axis="ch desOrSelf" ptType="node node" st="1 1" cnt="1 0"/>
                </dgm:if>
                <dgm:if name="Name32" axis="ch" ptType="node" func="cnt" op="equ" val="3">
                  <dgm:presOf axis="ch desOrSelf" ptType="node node" st="2 1" cnt="1 0"/>
                </dgm:if>
                <dgm:if name="Name33" axis="ch" ptType="node" func="cnt" op="equ" val="4">
                  <dgm:presOf axis="ch desOrSelf" ptType="node node" st="3 1" cnt="1 0"/>
                </dgm:if>
                <dgm:if name="Name34" axis="ch" ptType="node" func="cnt" op="equ" val="5">
                  <dgm:presOf axis="ch desOrSelf" ptType="node node" st="4 1" cnt="1 0"/>
                </dgm:if>
                <dgm:if name="Name35" axis="ch" ptType="node" func="cnt" op="equ" val="6">
                  <dgm:presOf axis="ch desOrSelf" ptType="node node" st="5 1" cnt="1 0"/>
                </dgm:if>
                <dgm:if name="Name36" axis="ch" ptType="node" func="cnt" op="gte" val="7">
                  <dgm:presOf axis="ch desOrSelf" ptType="node node" st="6 1" cnt="1 0"/>
                </dgm:if>
                <dgm:else name="Name37"/>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8"/>
    </dgm:choose>
    <dgm:choose name="Name39">
      <dgm:if name="Name40" axis="ch" ptType="node" func="cnt" op="gte" val="3">
        <dgm:layoutNode name="ellipse3" styleLbl="vennNode1">
          <dgm:varLst>
            <dgm:bulletEnabled val="1"/>
          </dgm:varLst>
          <dgm:alg type="tx"/>
          <dgm:shape xmlns:r="http://schemas.openxmlformats.org/officeDocument/2006/relationships" type="ellipse" r:blip="">
            <dgm:adjLst/>
          </dgm:shape>
          <dgm:choose name="Name41">
            <dgm:if name="Name42" func="var" arg="dir" op="equ" val="norm">
              <dgm:shape xmlns:r="http://schemas.openxmlformats.org/officeDocument/2006/relationships" type="ellipse" r:blip="">
                <dgm:adjLst/>
              </dgm:shape>
              <dgm:presOf axis="ch desOrSelf" ptType="node node" st="3 1" cnt="1 0"/>
            </dgm:if>
            <dgm:else name="Name43">
              <dgm:shape xmlns:r="http://schemas.openxmlformats.org/officeDocument/2006/relationships" type="ellipse" r:blip="" zOrderOff="-4">
                <dgm:adjLst/>
              </dgm:shape>
              <dgm:choose name="Name44">
                <dgm:if name="Name45" axis="ch" ptType="node" func="cnt" op="equ" val="3">
                  <dgm:presOf axis="ch desOrSelf" ptType="node node" st="1 1" cnt="1 0"/>
                </dgm:if>
                <dgm:if name="Name46" axis="ch" ptType="node" func="cnt" op="equ" val="4">
                  <dgm:presOf axis="ch desOrSelf" ptType="node node" st="2 1" cnt="1 0"/>
                </dgm:if>
                <dgm:if name="Name47" axis="ch" ptType="node" func="cnt" op="equ" val="5">
                  <dgm:presOf axis="ch desOrSelf" ptType="node node" st="3 1" cnt="1 0"/>
                </dgm:if>
                <dgm:if name="Name48" axis="ch" ptType="node" func="cnt" op="equ" val="6">
                  <dgm:presOf axis="ch desOrSelf" ptType="node node" st="4 1" cnt="1 0"/>
                </dgm:if>
                <dgm:if name="Name49" axis="ch" ptType="node" func="cnt" op="gte" val="7">
                  <dgm:presOf axis="ch desOrSelf" ptType="node node" st="5 1" cnt="1 0"/>
                </dgm:if>
                <dgm:else name="Name50"/>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1"/>
    </dgm:choose>
    <dgm:choose name="Name52">
      <dgm:if name="Name53" axis="ch" ptType="node" func="cnt" op="gte" val="4">
        <dgm:layoutNode name="ellipse4" styleLbl="vennNode1">
          <dgm:varLst>
            <dgm:bulletEnabled val="1"/>
          </dgm:varLst>
          <dgm:alg type="tx"/>
          <dgm:choose name="Name54">
            <dgm:if name="Name55" func="var" arg="dir" op="equ" val="norm">
              <dgm:shape xmlns:r="http://schemas.openxmlformats.org/officeDocument/2006/relationships" type="ellipse" r:blip="">
                <dgm:adjLst/>
              </dgm:shape>
              <dgm:presOf axis="ch desOrSelf" ptType="node node" st="4 1" cnt="1 0"/>
            </dgm:if>
            <dgm:else name="Name56">
              <dgm:shape xmlns:r="http://schemas.openxmlformats.org/officeDocument/2006/relationships" type="ellipse" r:blip="" zOrderOff="-6">
                <dgm:adjLst/>
              </dgm:shape>
              <dgm:choose name="Name57">
                <dgm:if name="Name58" axis="ch" ptType="node" func="cnt" op="equ" val="4">
                  <dgm:presOf axis="ch desOrSelf" ptType="node node" st="1 1" cnt="1 0"/>
                </dgm:if>
                <dgm:if name="Name59" axis="ch" ptType="node" func="cnt" op="equ" val="5">
                  <dgm:presOf axis="ch desOrSelf" ptType="node node" st="2 1" cnt="1 0"/>
                </dgm:if>
                <dgm:if name="Name60" axis="ch" ptType="node" func="cnt" op="equ" val="6">
                  <dgm:presOf axis="ch desOrSelf" ptType="node node" st="3 1" cnt="1 0"/>
                </dgm:if>
                <dgm:if name="Name61" axis="ch" ptType="node" func="cnt" op="gte" val="7">
                  <dgm:presOf axis="ch desOrSelf" ptType="node node" st="4 1" cnt="1 0"/>
                </dgm:if>
                <dgm:else name="Name62"/>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3"/>
    </dgm:choose>
    <dgm:choose name="Name64">
      <dgm:if name="Name65" axis="ch" ptType="node" func="cnt" op="gte" val="5">
        <dgm:layoutNode name="ellipse5" styleLbl="vennNode1">
          <dgm:varLst>
            <dgm:bulletEnabled val="1"/>
          </dgm:varLst>
          <dgm:alg type="tx"/>
          <dgm:choose name="Name66">
            <dgm:if name="Name67" func="var" arg="dir" op="equ" val="norm">
              <dgm:shape xmlns:r="http://schemas.openxmlformats.org/officeDocument/2006/relationships" type="ellipse" r:blip="">
                <dgm:adjLst/>
              </dgm:shape>
              <dgm:presOf axis="ch desOrSelf" ptType="node node" st="5 1" cnt="1 0"/>
            </dgm:if>
            <dgm:else name="Name68">
              <dgm:shape xmlns:r="http://schemas.openxmlformats.org/officeDocument/2006/relationships" type="ellipse" r:blip="" zOrderOff="-8">
                <dgm:adjLst/>
              </dgm:shape>
              <dgm:choose name="Name69">
                <dgm:if name="Name70" axis="ch" ptType="node" func="cnt" op="equ" val="5">
                  <dgm:presOf axis="ch desOrSelf" ptType="node node" st="1 1" cnt="1 0"/>
                </dgm:if>
                <dgm:if name="Name71" axis="ch" ptType="node" func="cnt" op="equ" val="6">
                  <dgm:presOf axis="ch desOrSelf" ptType="node node" st="2 1" cnt="1 0"/>
                </dgm:if>
                <dgm:if name="Name72" axis="ch" ptType="node" func="cnt" op="gte" val="7">
                  <dgm:presOf axis="ch desOrSelf" ptType="node node" st="3 1" cnt="1 0"/>
                </dgm:if>
                <dgm:else name="Name7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4"/>
    </dgm:choose>
    <dgm:choose name="Name75">
      <dgm:if name="Name76" axis="ch" ptType="node" func="cnt" op="gte" val="6">
        <dgm:layoutNode name="ellipse6" styleLbl="vennNode1">
          <dgm:varLst>
            <dgm:bulletEnabled val="1"/>
          </dgm:varLst>
          <dgm:alg type="tx"/>
          <dgm:choose name="Name77">
            <dgm:if name="Name78" func="var" arg="dir" op="equ" val="norm">
              <dgm:shape xmlns:r="http://schemas.openxmlformats.org/officeDocument/2006/relationships" type="ellipse" r:blip="">
                <dgm:adjLst/>
              </dgm:shape>
              <dgm:presOf axis="ch desOrSelf" ptType="node node" st="6 1" cnt="1 0"/>
            </dgm:if>
            <dgm:else name="Name79">
              <dgm:shape xmlns:r="http://schemas.openxmlformats.org/officeDocument/2006/relationships" type="ellipse" r:blip="" zOrderOff="-10">
                <dgm:adjLst/>
              </dgm:shape>
              <dgm:choose name="Name80">
                <dgm:if name="Name81" axis="ch" ptType="node" func="cnt" op="equ" val="6">
                  <dgm:presOf axis="ch desOrSelf" ptType="node node" st="1 1" cnt="1 0"/>
                </dgm:if>
                <dgm:if name="Name82" axis="ch" ptType="node" func="cnt" op="gte" val="7">
                  <dgm:presOf axis="ch desOrSelf" ptType="node node" st="2 1" cnt="1 0"/>
                </dgm:if>
                <dgm:else name="Name8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choose name="Name85">
      <dgm:if name="Name86" axis="ch" ptType="node" func="cnt" op="gte" val="7">
        <dgm:layoutNode name="ellipse7" styleLbl="vennNode1">
          <dgm:varLst>
            <dgm:bulletEnabled val="1"/>
          </dgm:varLst>
          <dgm:alg type="tx"/>
          <dgm:choose name="Name87">
            <dgm:if name="Name88" func="var" arg="dir" op="equ" val="norm">
              <dgm:shape xmlns:r="http://schemas.openxmlformats.org/officeDocument/2006/relationships" type="ellipse" r:blip="">
                <dgm:adjLst/>
              </dgm:shape>
              <dgm:presOf axis="ch desOrSelf" ptType="node node" st="7 1" cnt="1 0"/>
            </dgm:if>
            <dgm:else name="Name89">
              <dgm:shape xmlns:r="http://schemas.openxmlformats.org/officeDocument/2006/relationships" type="ellipse" r:blip="" zOrderOff="-12">
                <dgm:adjLst/>
              </dgm:shape>
              <dgm:presOf axis="ch desOrSelf" ptType="node node" st="1 1" cnt="1 0"/>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dgm:layoutDef>
</file>

<file path=ppt/diagrams/layout2.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09A7646-64A1-4BED-BA0B-77C27DE51A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DABEFC0-5AA8-4302-B8B2-9ACD77A2E1D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482F98B-3DC8-431B-BBBF-B7C2B94E730B}" type="datetimeFigureOut">
              <a:rPr lang="en-US" smtClean="0"/>
              <a:t>5/27/2023</a:t>
            </a:fld>
            <a:endParaRPr lang="en-US" dirty="0"/>
          </a:p>
        </p:txBody>
      </p:sp>
      <p:sp>
        <p:nvSpPr>
          <p:cNvPr id="4" name="Footer Placeholder 3">
            <a:extLst>
              <a:ext uri="{FF2B5EF4-FFF2-40B4-BE49-F238E27FC236}">
                <a16:creationId xmlns:a16="http://schemas.microsoft.com/office/drawing/2014/main" id="{016656EA-4150-44D1-821F-53CA0DBA1A3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F6184F06-C917-4D16-B46F-633E54CA499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C1F4691-38BC-4357-BA2E-AC7731A10A45}" type="slidenum">
              <a:rPr lang="en-US" smtClean="0"/>
              <a:t>‹#›</a:t>
            </a:fld>
            <a:endParaRPr lang="en-US" dirty="0"/>
          </a:p>
        </p:txBody>
      </p:sp>
    </p:spTree>
    <p:extLst>
      <p:ext uri="{BB962C8B-B14F-4D97-AF65-F5344CB8AC3E}">
        <p14:creationId xmlns:p14="http://schemas.microsoft.com/office/powerpoint/2010/main" val="329006073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2.png>
</file>

<file path=ppt/media/image3.png>
</file>

<file path=ppt/media/image4.jpg>
</file>

<file path=ppt/media/image5.png>
</file>

<file path=ppt/media/image6.sv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7300D2-6E0D-49B5-9AB1-C6683F5C846D}" type="datetimeFigureOut">
              <a:rPr lang="en-US" smtClean="0"/>
              <a:t>5/27/2023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025FD9-6782-4777-BD37-B8EEBEF1E497}" type="slidenum">
              <a:rPr lang="en-US" smtClean="0"/>
              <a:t>‹#›</a:t>
            </a:fld>
            <a:endParaRPr lang="en-US" dirty="0"/>
          </a:p>
        </p:txBody>
      </p:sp>
    </p:spTree>
    <p:extLst>
      <p:ext uri="{BB962C8B-B14F-4D97-AF65-F5344CB8AC3E}">
        <p14:creationId xmlns:p14="http://schemas.microsoft.com/office/powerpoint/2010/main" val="37208107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1</a:t>
            </a:fld>
            <a:endParaRPr lang="en-US" dirty="0"/>
          </a:p>
        </p:txBody>
      </p:sp>
    </p:spTree>
    <p:extLst>
      <p:ext uri="{BB962C8B-B14F-4D97-AF65-F5344CB8AC3E}">
        <p14:creationId xmlns:p14="http://schemas.microsoft.com/office/powerpoint/2010/main" val="27938351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2</a:t>
            </a:fld>
            <a:endParaRPr lang="en-US" dirty="0"/>
          </a:p>
        </p:txBody>
      </p:sp>
    </p:spTree>
    <p:extLst>
      <p:ext uri="{BB962C8B-B14F-4D97-AF65-F5344CB8AC3E}">
        <p14:creationId xmlns:p14="http://schemas.microsoft.com/office/powerpoint/2010/main" val="742883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3</a:t>
            </a:fld>
            <a:endParaRPr lang="en-US" dirty="0"/>
          </a:p>
        </p:txBody>
      </p:sp>
    </p:spTree>
    <p:extLst>
      <p:ext uri="{BB962C8B-B14F-4D97-AF65-F5344CB8AC3E}">
        <p14:creationId xmlns:p14="http://schemas.microsoft.com/office/powerpoint/2010/main" val="40574567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5</a:t>
            </a:fld>
            <a:endParaRPr lang="en-US" dirty="0"/>
          </a:p>
        </p:txBody>
      </p:sp>
    </p:spTree>
    <p:extLst>
      <p:ext uri="{BB962C8B-B14F-4D97-AF65-F5344CB8AC3E}">
        <p14:creationId xmlns:p14="http://schemas.microsoft.com/office/powerpoint/2010/main" val="1600647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6</a:t>
            </a:fld>
            <a:endParaRPr lang="en-US" dirty="0"/>
          </a:p>
        </p:txBody>
      </p:sp>
    </p:spTree>
    <p:extLst>
      <p:ext uri="{BB962C8B-B14F-4D97-AF65-F5344CB8AC3E}">
        <p14:creationId xmlns:p14="http://schemas.microsoft.com/office/powerpoint/2010/main" val="28227902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7</a:t>
            </a:fld>
            <a:endParaRPr lang="en-US" dirty="0"/>
          </a:p>
        </p:txBody>
      </p:sp>
    </p:spTree>
    <p:extLst>
      <p:ext uri="{BB962C8B-B14F-4D97-AF65-F5344CB8AC3E}">
        <p14:creationId xmlns:p14="http://schemas.microsoft.com/office/powerpoint/2010/main" val="3368055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8</a:t>
            </a:fld>
            <a:endParaRPr lang="en-US" dirty="0"/>
          </a:p>
        </p:txBody>
      </p:sp>
    </p:spTree>
    <p:extLst>
      <p:ext uri="{BB962C8B-B14F-4D97-AF65-F5344CB8AC3E}">
        <p14:creationId xmlns:p14="http://schemas.microsoft.com/office/powerpoint/2010/main" val="42092129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12</a:t>
            </a:fld>
            <a:endParaRPr lang="en-US" dirty="0"/>
          </a:p>
        </p:txBody>
      </p:sp>
    </p:spTree>
    <p:extLst>
      <p:ext uri="{BB962C8B-B14F-4D97-AF65-F5344CB8AC3E}">
        <p14:creationId xmlns:p14="http://schemas.microsoft.com/office/powerpoint/2010/main" val="30025598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5/27/2023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3546601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5/27/2023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9439745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5/27/2023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971925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5/27/2023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1817945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2">
                    <a:lumMod val="7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5/27/2023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06625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smtClean="0"/>
              <a:pPr/>
              <a:t>5/27/2023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4137774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5/27/2023</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394660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5/27/2023</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6320463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smtClean="0"/>
              <a:pPr/>
              <a:t>5/27/2023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64920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906981" y="1852122"/>
            <a:ext cx="2458230" cy="2008678"/>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5/27/2023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
        <p:nvSpPr>
          <p:cNvPr id="11" name="Content Placeholder 2">
            <a:extLst>
              <a:ext uri="{FF2B5EF4-FFF2-40B4-BE49-F238E27FC236}">
                <a16:creationId xmlns:a16="http://schemas.microsoft.com/office/drawing/2014/main" id="{87B0DF2F-DAFD-4616-9E25-0C28D75BF306}"/>
              </a:ext>
            </a:extLst>
          </p:cNvPr>
          <p:cNvSpPr>
            <a:spLocks noGrp="1"/>
          </p:cNvSpPr>
          <p:nvPr>
            <p:ph idx="13"/>
          </p:nvPr>
        </p:nvSpPr>
        <p:spPr>
          <a:xfrm>
            <a:off x="6491805" y="1852122"/>
            <a:ext cx="2458230" cy="2008678"/>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2">
            <a:extLst>
              <a:ext uri="{FF2B5EF4-FFF2-40B4-BE49-F238E27FC236}">
                <a16:creationId xmlns:a16="http://schemas.microsoft.com/office/drawing/2014/main" id="{336DA0F9-D851-437C-A45B-EC125A3D3DB3}"/>
              </a:ext>
            </a:extLst>
          </p:cNvPr>
          <p:cNvSpPr>
            <a:spLocks noGrp="1"/>
          </p:cNvSpPr>
          <p:nvPr>
            <p:ph idx="14"/>
          </p:nvPr>
        </p:nvSpPr>
        <p:spPr>
          <a:xfrm>
            <a:off x="9076629" y="1852122"/>
            <a:ext cx="2458230" cy="2008678"/>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a:extLst>
              <a:ext uri="{FF2B5EF4-FFF2-40B4-BE49-F238E27FC236}">
                <a16:creationId xmlns:a16="http://schemas.microsoft.com/office/drawing/2014/main" id="{0FF0BA98-3AB4-4D88-B1C2-6279BCACFAD9}"/>
              </a:ext>
            </a:extLst>
          </p:cNvPr>
          <p:cNvSpPr>
            <a:spLocks noGrp="1"/>
          </p:cNvSpPr>
          <p:nvPr>
            <p:ph type="body" sz="quarter" idx="15"/>
          </p:nvPr>
        </p:nvSpPr>
        <p:spPr>
          <a:xfrm>
            <a:off x="3887792" y="3971924"/>
            <a:ext cx="2477419" cy="803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5">
            <a:extLst>
              <a:ext uri="{FF2B5EF4-FFF2-40B4-BE49-F238E27FC236}">
                <a16:creationId xmlns:a16="http://schemas.microsoft.com/office/drawing/2014/main" id="{D9DEF72B-B924-4A0D-8C83-3B370632C0D3}"/>
              </a:ext>
            </a:extLst>
          </p:cNvPr>
          <p:cNvSpPr>
            <a:spLocks noGrp="1"/>
          </p:cNvSpPr>
          <p:nvPr>
            <p:ph type="body" sz="quarter" idx="16"/>
          </p:nvPr>
        </p:nvSpPr>
        <p:spPr>
          <a:xfrm>
            <a:off x="6472616" y="3971925"/>
            <a:ext cx="2477419" cy="803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5">
            <a:extLst>
              <a:ext uri="{FF2B5EF4-FFF2-40B4-BE49-F238E27FC236}">
                <a16:creationId xmlns:a16="http://schemas.microsoft.com/office/drawing/2014/main" id="{E9D30C54-E9E8-4300-8DA4-352DB3A71A4F}"/>
              </a:ext>
            </a:extLst>
          </p:cNvPr>
          <p:cNvSpPr>
            <a:spLocks noGrp="1"/>
          </p:cNvSpPr>
          <p:nvPr>
            <p:ph type="body" sz="quarter" idx="17"/>
          </p:nvPr>
        </p:nvSpPr>
        <p:spPr>
          <a:xfrm>
            <a:off x="9070240" y="3971924"/>
            <a:ext cx="2458230" cy="803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750801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5/27/2023</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0594109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smtClean="0"/>
              <a:pPr/>
              <a:t>5/27/2023</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35939692"/>
      </p:ext>
    </p:extLst>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75000"/>
              <a:lumOff val="2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75000"/>
              <a:lumOff val="2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75000"/>
              <a:lumOff val="2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sv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869841E-71E7-4F51-8E6F-5E8A5E3756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Plans">
            <a:extLst>
              <a:ext uri="{FF2B5EF4-FFF2-40B4-BE49-F238E27FC236}">
                <a16:creationId xmlns:a16="http://schemas.microsoft.com/office/drawing/2014/main" id="{A3A2E0DA-DA21-447D-AD1F-3DB915DD051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20" y="-1"/>
            <a:ext cx="12188932" cy="6858000"/>
          </a:xfrm>
          <a:prstGeom prst="rect">
            <a:avLst/>
          </a:prstGeom>
        </p:spPr>
      </p:pic>
      <p:sp>
        <p:nvSpPr>
          <p:cNvPr id="12" name="Rectangle 11">
            <a:extLst>
              <a:ext uri="{FF2B5EF4-FFF2-40B4-BE49-F238E27FC236}">
                <a16:creationId xmlns:a16="http://schemas.microsoft.com/office/drawing/2014/main" id="{594B067E-A161-4B29-A8FA-FEEB194495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D6CA50C-1A88-4B3F-A34F-FE199F4205A2}"/>
              </a:ext>
            </a:extLst>
          </p:cNvPr>
          <p:cNvSpPr>
            <a:spLocks noGrp="1"/>
          </p:cNvSpPr>
          <p:nvPr>
            <p:ph type="ctrTitle"/>
          </p:nvPr>
        </p:nvSpPr>
        <p:spPr>
          <a:xfrm>
            <a:off x="98612" y="1298448"/>
            <a:ext cx="4229925" cy="3255264"/>
          </a:xfrm>
        </p:spPr>
        <p:txBody>
          <a:bodyPr>
            <a:normAutofit/>
          </a:bodyPr>
          <a:lstStyle/>
          <a:p>
            <a:r>
              <a:rPr lang="en-US" sz="4800" b="1" dirty="0"/>
              <a:t>Construction company Management system</a:t>
            </a:r>
          </a:p>
        </p:txBody>
      </p:sp>
      <p:sp>
        <p:nvSpPr>
          <p:cNvPr id="14" name="Rectangle 13">
            <a:extLst>
              <a:ext uri="{FF2B5EF4-FFF2-40B4-BE49-F238E27FC236}">
                <a16:creationId xmlns:a16="http://schemas.microsoft.com/office/drawing/2014/main" id="{C20C741F-0826-4AB6-A92E-AB4EB50216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7458289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27A11EF-BFC2-B77D-EDDF-291DC255905D}"/>
              </a:ext>
            </a:extLst>
          </p:cNvPr>
          <p:cNvSpPr/>
          <p:nvPr/>
        </p:nvSpPr>
        <p:spPr>
          <a:xfrm>
            <a:off x="98612" y="98612"/>
            <a:ext cx="12003741" cy="66787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68D09DCB-9C24-B3AE-E2AF-2B0B4B19802E}"/>
              </a:ext>
            </a:extLst>
          </p:cNvPr>
          <p:cNvPicPr>
            <a:picLocks noChangeAspect="1"/>
          </p:cNvPicPr>
          <p:nvPr/>
        </p:nvPicPr>
        <p:blipFill>
          <a:blip r:embed="rId2"/>
          <a:stretch>
            <a:fillRect/>
          </a:stretch>
        </p:blipFill>
        <p:spPr>
          <a:xfrm>
            <a:off x="3047" y="0"/>
            <a:ext cx="12185905" cy="6858000"/>
          </a:xfrm>
          <a:prstGeom prst="rect">
            <a:avLst/>
          </a:prstGeom>
        </p:spPr>
      </p:pic>
      <p:sp>
        <p:nvSpPr>
          <p:cNvPr id="5" name="Rectangle 4">
            <a:extLst>
              <a:ext uri="{FF2B5EF4-FFF2-40B4-BE49-F238E27FC236}">
                <a16:creationId xmlns:a16="http://schemas.microsoft.com/office/drawing/2014/main" id="{CD9A8F83-2DF7-92C7-D1E3-4C46FCF452C4}"/>
              </a:ext>
            </a:extLst>
          </p:cNvPr>
          <p:cNvSpPr/>
          <p:nvPr/>
        </p:nvSpPr>
        <p:spPr>
          <a:xfrm>
            <a:off x="89647" y="80682"/>
            <a:ext cx="11991728" cy="6759388"/>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6" name="TextBox 5">
            <a:extLst>
              <a:ext uri="{FF2B5EF4-FFF2-40B4-BE49-F238E27FC236}">
                <a16:creationId xmlns:a16="http://schemas.microsoft.com/office/drawing/2014/main" id="{349A5276-4D9E-3859-F260-B5082CCE0D0A}"/>
              </a:ext>
            </a:extLst>
          </p:cNvPr>
          <p:cNvSpPr txBox="1"/>
          <p:nvPr/>
        </p:nvSpPr>
        <p:spPr>
          <a:xfrm>
            <a:off x="2832846" y="383704"/>
            <a:ext cx="5620871" cy="646331"/>
          </a:xfrm>
          <a:prstGeom prst="rect">
            <a:avLst/>
          </a:prstGeom>
          <a:noFill/>
        </p:spPr>
        <p:txBody>
          <a:bodyPr wrap="square" rtlCol="0">
            <a:spAutoFit/>
          </a:bodyPr>
          <a:lstStyle/>
          <a:p>
            <a:pPr algn="ctr"/>
            <a:r>
              <a:rPr lang="en-US" sz="3600" dirty="0"/>
              <a:t>SCREENSHOTS</a:t>
            </a:r>
            <a:endParaRPr lang="en-IN" sz="3600" dirty="0"/>
          </a:p>
        </p:txBody>
      </p:sp>
      <p:pic>
        <p:nvPicPr>
          <p:cNvPr id="7" name="Picture 6">
            <a:extLst>
              <a:ext uri="{FF2B5EF4-FFF2-40B4-BE49-F238E27FC236}">
                <a16:creationId xmlns:a16="http://schemas.microsoft.com/office/drawing/2014/main" id="{5A13D255-3B21-5480-D3BD-1F2768975DB3}"/>
              </a:ext>
            </a:extLst>
          </p:cNvPr>
          <p:cNvPicPr>
            <a:picLocks noChangeAspect="1"/>
          </p:cNvPicPr>
          <p:nvPr/>
        </p:nvPicPr>
        <p:blipFill rotWithShape="1">
          <a:blip r:embed="rId3"/>
          <a:srcRect t="7451" b="5595"/>
          <a:stretch/>
        </p:blipFill>
        <p:spPr>
          <a:xfrm>
            <a:off x="573672" y="962560"/>
            <a:ext cx="5522327" cy="2701061"/>
          </a:xfrm>
          <a:prstGeom prst="rect">
            <a:avLst/>
          </a:prstGeom>
        </p:spPr>
      </p:pic>
      <p:pic>
        <p:nvPicPr>
          <p:cNvPr id="9" name="Picture 8">
            <a:extLst>
              <a:ext uri="{FF2B5EF4-FFF2-40B4-BE49-F238E27FC236}">
                <a16:creationId xmlns:a16="http://schemas.microsoft.com/office/drawing/2014/main" id="{8819CB5B-21AF-D95F-CA4D-F5C343D8DFDD}"/>
              </a:ext>
            </a:extLst>
          </p:cNvPr>
          <p:cNvPicPr>
            <a:picLocks noChangeAspect="1"/>
          </p:cNvPicPr>
          <p:nvPr/>
        </p:nvPicPr>
        <p:blipFill rotWithShape="1">
          <a:blip r:embed="rId4"/>
          <a:srcRect t="7712" b="5595"/>
          <a:stretch/>
        </p:blipFill>
        <p:spPr>
          <a:xfrm>
            <a:off x="5571564" y="3865567"/>
            <a:ext cx="5764306" cy="2810940"/>
          </a:xfrm>
          <a:prstGeom prst="rect">
            <a:avLst/>
          </a:prstGeom>
        </p:spPr>
      </p:pic>
      <p:pic>
        <p:nvPicPr>
          <p:cNvPr id="8" name="Picture 7">
            <a:extLst>
              <a:ext uri="{FF2B5EF4-FFF2-40B4-BE49-F238E27FC236}">
                <a16:creationId xmlns:a16="http://schemas.microsoft.com/office/drawing/2014/main" id="{CE519C16-D4B3-2657-99B6-DA45752618FE}"/>
              </a:ext>
            </a:extLst>
          </p:cNvPr>
          <p:cNvPicPr>
            <a:picLocks noChangeAspect="1"/>
          </p:cNvPicPr>
          <p:nvPr/>
        </p:nvPicPr>
        <p:blipFill rotWithShape="1">
          <a:blip r:embed="rId5"/>
          <a:srcRect l="99" t="8105" r="637" b="1436"/>
          <a:stretch/>
        </p:blipFill>
        <p:spPr>
          <a:xfrm>
            <a:off x="573672" y="932005"/>
            <a:ext cx="5526321" cy="2832751"/>
          </a:xfrm>
          <a:prstGeom prst="rect">
            <a:avLst/>
          </a:prstGeom>
        </p:spPr>
      </p:pic>
      <p:pic>
        <p:nvPicPr>
          <p:cNvPr id="11" name="Picture 10">
            <a:extLst>
              <a:ext uri="{FF2B5EF4-FFF2-40B4-BE49-F238E27FC236}">
                <a16:creationId xmlns:a16="http://schemas.microsoft.com/office/drawing/2014/main" id="{971E07EF-5129-611D-529A-1E05553C11A2}"/>
              </a:ext>
            </a:extLst>
          </p:cNvPr>
          <p:cNvPicPr>
            <a:picLocks noChangeAspect="1"/>
          </p:cNvPicPr>
          <p:nvPr/>
        </p:nvPicPr>
        <p:blipFill rotWithShape="1">
          <a:blip r:embed="rId6"/>
          <a:srcRect t="7582" b="5595"/>
          <a:stretch/>
        </p:blipFill>
        <p:spPr>
          <a:xfrm>
            <a:off x="5475462" y="3861790"/>
            <a:ext cx="5956509" cy="2909047"/>
          </a:xfrm>
          <a:prstGeom prst="rect">
            <a:avLst/>
          </a:prstGeom>
        </p:spPr>
      </p:pic>
    </p:spTree>
    <p:extLst>
      <p:ext uri="{BB962C8B-B14F-4D97-AF65-F5344CB8AC3E}">
        <p14:creationId xmlns:p14="http://schemas.microsoft.com/office/powerpoint/2010/main" val="13828428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4F0A9BAE-2C78-C62A-7439-719FE25AF6F1}"/>
              </a:ext>
            </a:extLst>
          </p:cNvPr>
          <p:cNvGraphicFramePr/>
          <p:nvPr>
            <p:extLst>
              <p:ext uri="{D42A27DB-BD31-4B8C-83A1-F6EECF244321}">
                <p14:modId xmlns:p14="http://schemas.microsoft.com/office/powerpoint/2010/main" val="1227386222"/>
              </p:ext>
            </p:extLst>
          </p:nvPr>
        </p:nvGraphicFramePr>
        <p:xfrm>
          <a:off x="-394446" y="1416425"/>
          <a:ext cx="9493624" cy="46523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A0BF8969-68F4-A968-8BA4-0083E551DF47}"/>
              </a:ext>
            </a:extLst>
          </p:cNvPr>
          <p:cNvSpPr txBox="1"/>
          <p:nvPr/>
        </p:nvSpPr>
        <p:spPr>
          <a:xfrm>
            <a:off x="2097741" y="1020198"/>
            <a:ext cx="4894730" cy="369332"/>
          </a:xfrm>
          <a:prstGeom prst="rect">
            <a:avLst/>
          </a:prstGeom>
          <a:noFill/>
        </p:spPr>
        <p:txBody>
          <a:bodyPr wrap="square" rtlCol="0">
            <a:spAutoFit/>
          </a:bodyPr>
          <a:lstStyle/>
          <a:p>
            <a:pPr algn="ctr"/>
            <a:r>
              <a:rPr lang="en-US" b="1" dirty="0">
                <a:solidFill>
                  <a:schemeClr val="bg1"/>
                </a:solidFill>
              </a:rPr>
              <a:t>FUTURE ENHANCEMENT</a:t>
            </a:r>
            <a:endParaRPr lang="en-IN" b="1" dirty="0">
              <a:solidFill>
                <a:schemeClr val="bg1"/>
              </a:solidFill>
            </a:endParaRPr>
          </a:p>
        </p:txBody>
      </p:sp>
    </p:spTree>
    <p:extLst>
      <p:ext uri="{BB962C8B-B14F-4D97-AF65-F5344CB8AC3E}">
        <p14:creationId xmlns:p14="http://schemas.microsoft.com/office/powerpoint/2010/main" val="9986537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74A7FC5-56F0-4FE3-8383-04EE92963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Working">
            <a:extLst>
              <a:ext uri="{FF2B5EF4-FFF2-40B4-BE49-F238E27FC236}">
                <a16:creationId xmlns:a16="http://schemas.microsoft.com/office/drawing/2014/main" id="{BC829010-59E7-4B6E-AE76-EEE7D0ED0D8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88932" cy="6858000"/>
          </a:xfrm>
          <a:prstGeom prst="rect">
            <a:avLst/>
          </a:prstGeom>
        </p:spPr>
      </p:pic>
      <p:sp>
        <p:nvSpPr>
          <p:cNvPr id="12" name="Rectangle 11">
            <a:extLst>
              <a:ext uri="{FF2B5EF4-FFF2-40B4-BE49-F238E27FC236}">
                <a16:creationId xmlns:a16="http://schemas.microsoft.com/office/drawing/2014/main" id="{DE6BEBC3-6A99-4A53-9835-9875E08415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EF6083A9-53C1-4358-80D7-727411C121D9}"/>
              </a:ext>
            </a:extLst>
          </p:cNvPr>
          <p:cNvSpPr>
            <a:spLocks noGrp="1"/>
          </p:cNvSpPr>
          <p:nvPr>
            <p:ph type="subTitle" idx="1"/>
          </p:nvPr>
        </p:nvSpPr>
        <p:spPr>
          <a:xfrm>
            <a:off x="180975" y="971551"/>
            <a:ext cx="8296275" cy="4953000"/>
          </a:xfrm>
        </p:spPr>
        <p:txBody>
          <a:bodyPr>
            <a:normAutofit/>
          </a:bodyPr>
          <a:lstStyle/>
          <a:p>
            <a:pPr algn="just"/>
            <a:r>
              <a:rPr lang="en-US" sz="3200" b="1" i="0" dirty="0">
                <a:solidFill>
                  <a:schemeClr val="bg1"/>
                </a:solidFill>
                <a:effectLst/>
                <a:latin typeface="Söhne"/>
              </a:rPr>
              <a:t>CONCLUSION</a:t>
            </a:r>
          </a:p>
          <a:p>
            <a:pPr algn="just"/>
            <a:r>
              <a:rPr lang="en-US" sz="2000" b="0" i="0" dirty="0">
                <a:solidFill>
                  <a:schemeClr val="bg1"/>
                </a:solidFill>
                <a:effectLst/>
                <a:latin typeface="Söhne"/>
              </a:rPr>
              <a:t>In conclusion, the Construction Company Management System (CCMS) project is a comprehensive software solution that aims to revolutionize construction company operations, with a particular emphasis on efficient rental equipment management. The CCMS integrates various functionalities, including project planning, resource management, financial tracking, communication, and rental equipment management, to streamline operations and enhance efficiency.</a:t>
            </a:r>
          </a:p>
          <a:p>
            <a:pPr algn="just"/>
            <a:r>
              <a:rPr lang="en-US" sz="2000" b="0" i="0" dirty="0">
                <a:solidFill>
                  <a:schemeClr val="bg1"/>
                </a:solidFill>
                <a:effectLst/>
                <a:latin typeface="Söhne"/>
              </a:rPr>
              <a:t>By implementing the CCMS, construction companies can optimize their rental equipment processes, minimize equipment downtime, control costs, and improve overall project performance. The system offers features such as equipment catalog, availability tracking, rental requests, and logistics management, providing a centralized platform for seamless equipment rental and utilization.</a:t>
            </a:r>
          </a:p>
        </p:txBody>
      </p:sp>
      <p:sp>
        <p:nvSpPr>
          <p:cNvPr id="14" name="Rectangle 13">
            <a:extLst>
              <a:ext uri="{FF2B5EF4-FFF2-40B4-BE49-F238E27FC236}">
                <a16:creationId xmlns:a16="http://schemas.microsoft.com/office/drawing/2014/main" id="{D1006911-EDB8-4CDF-AEAA-A3FA060851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8370609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DA178560-78C9-4CB5-BE46-05302CDA8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multiple people looking at blueprints&#10;">
            <a:extLst>
              <a:ext uri="{FF2B5EF4-FFF2-40B4-BE49-F238E27FC236}">
                <a16:creationId xmlns:a16="http://schemas.microsoft.com/office/drawing/2014/main" id="{DC582F7A-0108-4267-A3E3-CA43CDA209C6}"/>
              </a:ext>
            </a:extLst>
          </p:cNvPr>
          <p:cNvPicPr>
            <a:picLocks noChangeAspect="1"/>
          </p:cNvPicPr>
          <p:nvPr/>
        </p:nvPicPr>
        <p:blipFill rotWithShape="1">
          <a:blip r:embed="rId3"/>
          <a:srcRect l="25"/>
          <a:stretch/>
        </p:blipFill>
        <p:spPr>
          <a:xfrm>
            <a:off x="-7912" y="0"/>
            <a:ext cx="12188932" cy="6858000"/>
          </a:xfrm>
          <a:prstGeom prst="rect">
            <a:avLst/>
          </a:prstGeom>
        </p:spPr>
      </p:pic>
      <p:sp>
        <p:nvSpPr>
          <p:cNvPr id="34" name="Rectangle 33">
            <a:extLst>
              <a:ext uri="{FF2B5EF4-FFF2-40B4-BE49-F238E27FC236}">
                <a16:creationId xmlns:a16="http://schemas.microsoft.com/office/drawing/2014/main" id="{69461EC9-A94F-4225-B526-5C862F340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8492750-E12D-4995-ABCB-5BB846060890}"/>
              </a:ext>
            </a:extLst>
          </p:cNvPr>
          <p:cNvSpPr>
            <a:spLocks noGrp="1"/>
          </p:cNvSpPr>
          <p:nvPr>
            <p:ph type="title"/>
          </p:nvPr>
        </p:nvSpPr>
        <p:spPr>
          <a:xfrm>
            <a:off x="252919" y="1123837"/>
            <a:ext cx="2947482" cy="4601183"/>
          </a:xfrm>
        </p:spPr>
        <p:txBody>
          <a:bodyPr>
            <a:normAutofit/>
          </a:bodyPr>
          <a:lstStyle/>
          <a:p>
            <a:r>
              <a:rPr lang="en-US" dirty="0"/>
              <a:t>Abstract</a:t>
            </a:r>
            <a:br>
              <a:rPr lang="en-US" dirty="0"/>
            </a:br>
            <a:endParaRPr lang="en-US" dirty="0"/>
          </a:p>
        </p:txBody>
      </p:sp>
      <p:sp>
        <p:nvSpPr>
          <p:cNvPr id="36" name="Rectangle 35">
            <a:extLst>
              <a:ext uri="{FF2B5EF4-FFF2-40B4-BE49-F238E27FC236}">
                <a16:creationId xmlns:a16="http://schemas.microsoft.com/office/drawing/2014/main" id="{D87160F7-FCB2-48B7-8BB8-BEFF45F6BF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97130" y="754144"/>
            <a:ext cx="7865196" cy="5335760"/>
          </a:xfrm>
          <a:prstGeom prst="rect">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8" name="Rectangle 37">
            <a:extLst>
              <a:ext uri="{FF2B5EF4-FFF2-40B4-BE49-F238E27FC236}">
                <a16:creationId xmlns:a16="http://schemas.microsoft.com/office/drawing/2014/main" id="{E9282B84-621E-4580-80B7-222118AE44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Content Placeholder 5">
            <a:extLst>
              <a:ext uri="{FF2B5EF4-FFF2-40B4-BE49-F238E27FC236}">
                <a16:creationId xmlns:a16="http://schemas.microsoft.com/office/drawing/2014/main" id="{2E7E392C-45A2-B5E0-3F59-25EC538E0B0C}"/>
              </a:ext>
            </a:extLst>
          </p:cNvPr>
          <p:cNvSpPr>
            <a:spLocks noGrp="1"/>
          </p:cNvSpPr>
          <p:nvPr>
            <p:ph idx="1"/>
          </p:nvPr>
        </p:nvSpPr>
        <p:spPr/>
        <p:txBody>
          <a:bodyPr/>
          <a:lstStyle/>
          <a:p>
            <a:r>
              <a:rPr lang="en-US" b="0" i="0" dirty="0">
                <a:solidFill>
                  <a:schemeClr val="tx1"/>
                </a:solidFill>
                <a:effectLst/>
                <a:latin typeface="Söhne"/>
              </a:rPr>
              <a:t>The Construction Company Management System (CCMS) is a comprehensive software solution designed to optimize and streamline various aspects of construction company operations, with a particular focus on efficient rental equipment management. In the construction industry, effective management of rental equipment is crucial for project success, as it directly impacts project timelines, costs, and resource allocation. The CCMS integrates key functionalities such as project planning, resource management, financial tracking, communication, and rental equipment management, providing a centralized platform for seamless project oversight.</a:t>
            </a:r>
            <a:endParaRPr lang="en-IN" dirty="0">
              <a:solidFill>
                <a:schemeClr val="tx1"/>
              </a:solidFill>
            </a:endParaRPr>
          </a:p>
        </p:txBody>
      </p:sp>
    </p:spTree>
    <p:extLst>
      <p:ext uri="{BB962C8B-B14F-4D97-AF65-F5344CB8AC3E}">
        <p14:creationId xmlns:p14="http://schemas.microsoft.com/office/powerpoint/2010/main" val="11159164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F9DE327-AEAE-44B2-8483-660A265AE3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C1492CA2-7E37-4577-8E02-1E79AE7EED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42856" y="757325"/>
            <a:ext cx="3549144" cy="53293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2110722-2775-4A70-8182-7C215D42C9B2}"/>
              </a:ext>
            </a:extLst>
          </p:cNvPr>
          <p:cNvSpPr>
            <a:spLocks noGrp="1"/>
          </p:cNvSpPr>
          <p:nvPr>
            <p:ph type="title"/>
          </p:nvPr>
        </p:nvSpPr>
        <p:spPr>
          <a:xfrm>
            <a:off x="8895775" y="1123837"/>
            <a:ext cx="2947482" cy="4601183"/>
          </a:xfrm>
        </p:spPr>
        <p:txBody>
          <a:bodyPr>
            <a:normAutofit/>
          </a:bodyPr>
          <a:lstStyle/>
          <a:p>
            <a:r>
              <a:rPr lang="en-US" dirty="0"/>
              <a:t>Project requirements</a:t>
            </a:r>
          </a:p>
        </p:txBody>
      </p:sp>
      <p:sp>
        <p:nvSpPr>
          <p:cNvPr id="17" name="Rectangle 16">
            <a:extLst>
              <a:ext uri="{FF2B5EF4-FFF2-40B4-BE49-F238E27FC236}">
                <a16:creationId xmlns:a16="http://schemas.microsoft.com/office/drawing/2014/main" id="{87ACB9FA-C8E8-43F1-868B-D328ECFC31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Content Placeholder 3">
            <a:extLst>
              <a:ext uri="{FF2B5EF4-FFF2-40B4-BE49-F238E27FC236}">
                <a16:creationId xmlns:a16="http://schemas.microsoft.com/office/drawing/2014/main" id="{5B5257F6-0F2C-BDCD-2E73-C114B8FF1BFE}"/>
              </a:ext>
            </a:extLst>
          </p:cNvPr>
          <p:cNvSpPr>
            <a:spLocks noGrp="1"/>
          </p:cNvSpPr>
          <p:nvPr>
            <p:ph idx="1"/>
          </p:nvPr>
        </p:nvSpPr>
        <p:spPr>
          <a:xfrm>
            <a:off x="855852" y="861667"/>
            <a:ext cx="7315200" cy="5120640"/>
          </a:xfrm>
        </p:spPr>
        <p:txBody>
          <a:bodyPr/>
          <a:lstStyle/>
          <a:p>
            <a:r>
              <a:rPr lang="en-US" dirty="0"/>
              <a:t>1.Profile management </a:t>
            </a:r>
          </a:p>
          <a:p>
            <a:r>
              <a:rPr lang="en-US" dirty="0"/>
              <a:t>2. User registration and login </a:t>
            </a:r>
          </a:p>
          <a:p>
            <a:r>
              <a:rPr lang="en-US" dirty="0"/>
              <a:t>3.users can search the building plan </a:t>
            </a:r>
          </a:p>
          <a:p>
            <a:r>
              <a:rPr lang="en-US" dirty="0"/>
              <a:t>3. Ability to view user requirement</a:t>
            </a:r>
          </a:p>
          <a:p>
            <a:r>
              <a:rPr lang="en-US" dirty="0"/>
              <a:t>4. Status update for building plan</a:t>
            </a:r>
          </a:p>
          <a:p>
            <a:r>
              <a:rPr lang="en-US" dirty="0"/>
              <a:t>5. Add building requirements </a:t>
            </a:r>
          </a:p>
          <a:p>
            <a:r>
              <a:rPr lang="en-US" dirty="0"/>
              <a:t>6.Equipment rental management </a:t>
            </a:r>
          </a:p>
          <a:p>
            <a:r>
              <a:rPr lang="en-US" dirty="0"/>
              <a:t>7.Customer support </a:t>
            </a:r>
          </a:p>
          <a:p>
            <a:endParaRPr lang="en-IN" dirty="0"/>
          </a:p>
        </p:txBody>
      </p:sp>
    </p:spTree>
    <p:extLst>
      <p:ext uri="{BB962C8B-B14F-4D97-AF65-F5344CB8AC3E}">
        <p14:creationId xmlns:p14="http://schemas.microsoft.com/office/powerpoint/2010/main" val="25528622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27A11EF-BFC2-B77D-EDDF-291DC255905D}"/>
              </a:ext>
            </a:extLst>
          </p:cNvPr>
          <p:cNvSpPr/>
          <p:nvPr/>
        </p:nvSpPr>
        <p:spPr>
          <a:xfrm>
            <a:off x="98612" y="98612"/>
            <a:ext cx="12003741" cy="66787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68D09DCB-9C24-B3AE-E2AF-2B0B4B19802E}"/>
              </a:ext>
            </a:extLst>
          </p:cNvPr>
          <p:cNvPicPr>
            <a:picLocks noChangeAspect="1"/>
          </p:cNvPicPr>
          <p:nvPr/>
        </p:nvPicPr>
        <p:blipFill>
          <a:blip r:embed="rId2"/>
          <a:stretch>
            <a:fillRect/>
          </a:stretch>
        </p:blipFill>
        <p:spPr>
          <a:xfrm>
            <a:off x="3047" y="0"/>
            <a:ext cx="12185905" cy="6858000"/>
          </a:xfrm>
          <a:prstGeom prst="rect">
            <a:avLst/>
          </a:prstGeom>
        </p:spPr>
      </p:pic>
      <p:sp>
        <p:nvSpPr>
          <p:cNvPr id="5" name="Rectangle 4">
            <a:extLst>
              <a:ext uri="{FF2B5EF4-FFF2-40B4-BE49-F238E27FC236}">
                <a16:creationId xmlns:a16="http://schemas.microsoft.com/office/drawing/2014/main" id="{CD9A8F83-2DF7-92C7-D1E3-4C46FCF452C4}"/>
              </a:ext>
            </a:extLst>
          </p:cNvPr>
          <p:cNvSpPr/>
          <p:nvPr/>
        </p:nvSpPr>
        <p:spPr>
          <a:xfrm>
            <a:off x="89647" y="80682"/>
            <a:ext cx="11991728" cy="6759388"/>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solidFill>
                <a:schemeClr val="bg1"/>
              </a:solidFill>
            </a:endParaRPr>
          </a:p>
        </p:txBody>
      </p:sp>
      <p:sp>
        <p:nvSpPr>
          <p:cNvPr id="6" name="TextBox 5">
            <a:extLst>
              <a:ext uri="{FF2B5EF4-FFF2-40B4-BE49-F238E27FC236}">
                <a16:creationId xmlns:a16="http://schemas.microsoft.com/office/drawing/2014/main" id="{349A5276-4D9E-3859-F260-B5082CCE0D0A}"/>
              </a:ext>
            </a:extLst>
          </p:cNvPr>
          <p:cNvSpPr txBox="1"/>
          <p:nvPr/>
        </p:nvSpPr>
        <p:spPr>
          <a:xfrm>
            <a:off x="2832846" y="383704"/>
            <a:ext cx="5620871" cy="646331"/>
          </a:xfrm>
          <a:prstGeom prst="rect">
            <a:avLst/>
          </a:prstGeom>
          <a:noFill/>
        </p:spPr>
        <p:txBody>
          <a:bodyPr wrap="square" rtlCol="0">
            <a:spAutoFit/>
          </a:bodyPr>
          <a:lstStyle/>
          <a:p>
            <a:pPr algn="ctr"/>
            <a:r>
              <a:rPr lang="en-US" sz="3600" dirty="0"/>
              <a:t>Features and Highlights</a:t>
            </a:r>
            <a:endParaRPr lang="en-IN" sz="3600" dirty="0"/>
          </a:p>
        </p:txBody>
      </p:sp>
      <p:graphicFrame>
        <p:nvGraphicFramePr>
          <p:cNvPr id="17" name="Diagram 16">
            <a:extLst>
              <a:ext uri="{FF2B5EF4-FFF2-40B4-BE49-F238E27FC236}">
                <a16:creationId xmlns:a16="http://schemas.microsoft.com/office/drawing/2014/main" id="{140C85AD-8D24-C249-D870-657A27C12903}"/>
              </a:ext>
            </a:extLst>
          </p:cNvPr>
          <p:cNvGraphicFramePr/>
          <p:nvPr>
            <p:extLst>
              <p:ext uri="{D42A27DB-BD31-4B8C-83A1-F6EECF244321}">
                <p14:modId xmlns:p14="http://schemas.microsoft.com/office/powerpoint/2010/main" val="294752361"/>
              </p:ext>
            </p:extLst>
          </p:nvPr>
        </p:nvGraphicFramePr>
        <p:xfrm>
          <a:off x="932330" y="1315127"/>
          <a:ext cx="9574306" cy="47817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431050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0">
            <a:extLst>
              <a:ext uri="{FF2B5EF4-FFF2-40B4-BE49-F238E27FC236}">
                <a16:creationId xmlns:a16="http://schemas.microsoft.com/office/drawing/2014/main" id="{72AC46CB-E41C-431E-B498-6295C0C5E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59254"/>
            <a:ext cx="5608255"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Picture 5" descr="Woman standing in her office looking at blueprints">
            <a:extLst>
              <a:ext uri="{FF2B5EF4-FFF2-40B4-BE49-F238E27FC236}">
                <a16:creationId xmlns:a16="http://schemas.microsoft.com/office/drawing/2014/main" id="{6F523839-0F2B-44C9-82BE-A2C19B244510}"/>
              </a:ext>
            </a:extLst>
          </p:cNvPr>
          <p:cNvPicPr>
            <a:picLocks noChangeAspect="1"/>
          </p:cNvPicPr>
          <p:nvPr/>
        </p:nvPicPr>
        <p:blipFill rotWithShape="1">
          <a:blip r:embed="rId3"/>
          <a:srcRect l="31944" r="2462"/>
          <a:stretch/>
        </p:blipFill>
        <p:spPr>
          <a:xfrm>
            <a:off x="6083162" y="759254"/>
            <a:ext cx="5238340" cy="5330650"/>
          </a:xfrm>
          <a:prstGeom prst="rect">
            <a:avLst/>
          </a:prstGeom>
        </p:spPr>
      </p:pic>
      <p:sp>
        <p:nvSpPr>
          <p:cNvPr id="5" name="Content Placeholder 4">
            <a:extLst>
              <a:ext uri="{FF2B5EF4-FFF2-40B4-BE49-F238E27FC236}">
                <a16:creationId xmlns:a16="http://schemas.microsoft.com/office/drawing/2014/main" id="{36E7629B-BEC7-8D08-13B7-CFF07C588663}"/>
              </a:ext>
            </a:extLst>
          </p:cNvPr>
          <p:cNvSpPr>
            <a:spLocks noGrp="1"/>
          </p:cNvSpPr>
          <p:nvPr>
            <p:ph idx="1"/>
          </p:nvPr>
        </p:nvSpPr>
        <p:spPr>
          <a:xfrm>
            <a:off x="152400" y="767794"/>
            <a:ext cx="7315200" cy="5120640"/>
          </a:xfrm>
        </p:spPr>
        <p:txBody>
          <a:bodyPr/>
          <a:lstStyle/>
          <a:p>
            <a:r>
              <a:rPr lang="en-IN" sz="3600" dirty="0">
                <a:solidFill>
                  <a:schemeClr val="bg1"/>
                </a:solidFill>
              </a:rPr>
              <a:t>Technical Aspects</a:t>
            </a:r>
            <a:r>
              <a:rPr lang="en-IN" dirty="0">
                <a:solidFill>
                  <a:schemeClr val="bg1"/>
                </a:solidFill>
              </a:rPr>
              <a:t> </a:t>
            </a:r>
          </a:p>
          <a:p>
            <a:r>
              <a:rPr lang="en-IN" dirty="0">
                <a:solidFill>
                  <a:schemeClr val="bg1"/>
                </a:solidFill>
              </a:rPr>
              <a:t>Programming languages and framework</a:t>
            </a:r>
          </a:p>
          <a:p>
            <a:pPr>
              <a:buFont typeface="Wingdings" panose="05000000000000000000" pitchFamily="2" charset="2"/>
              <a:buChar char="Ø"/>
            </a:pPr>
            <a:r>
              <a:rPr lang="en-IN" dirty="0">
                <a:solidFill>
                  <a:schemeClr val="bg1"/>
                </a:solidFill>
              </a:rPr>
              <a:t>         Backend development</a:t>
            </a:r>
          </a:p>
          <a:p>
            <a:r>
              <a:rPr lang="en-IN" dirty="0">
                <a:solidFill>
                  <a:schemeClr val="bg1"/>
                </a:solidFill>
              </a:rPr>
              <a:t>Python and </a:t>
            </a:r>
            <a:r>
              <a:rPr lang="en-IN" dirty="0" err="1">
                <a:solidFill>
                  <a:schemeClr val="bg1"/>
                </a:solidFill>
              </a:rPr>
              <a:t>django</a:t>
            </a:r>
            <a:r>
              <a:rPr lang="en-IN" dirty="0">
                <a:solidFill>
                  <a:schemeClr val="bg1"/>
                </a:solidFill>
              </a:rPr>
              <a:t> framework</a:t>
            </a:r>
          </a:p>
          <a:p>
            <a:r>
              <a:rPr lang="en-IN" dirty="0">
                <a:solidFill>
                  <a:schemeClr val="bg1"/>
                </a:solidFill>
              </a:rPr>
              <a:t>          Item 2</a:t>
            </a:r>
          </a:p>
          <a:p>
            <a:r>
              <a:rPr lang="en-IN" dirty="0">
                <a:solidFill>
                  <a:schemeClr val="bg1"/>
                </a:solidFill>
              </a:rPr>
              <a:t>Front end development:  HTML ,CSS, J</a:t>
            </a:r>
          </a:p>
          <a:p>
            <a:r>
              <a:rPr lang="en-IN" dirty="0">
                <a:solidFill>
                  <a:schemeClr val="bg1"/>
                </a:solidFill>
              </a:rPr>
              <a:t>AVASCRIPT, </a:t>
            </a:r>
          </a:p>
          <a:p>
            <a:r>
              <a:rPr lang="en-IN" dirty="0">
                <a:solidFill>
                  <a:schemeClr val="bg1"/>
                </a:solidFill>
              </a:rPr>
              <a:t>and front end </a:t>
            </a:r>
            <a:r>
              <a:rPr lang="en-IN" dirty="0" err="1">
                <a:solidFill>
                  <a:schemeClr val="bg1"/>
                </a:solidFill>
              </a:rPr>
              <a:t>framewrok</a:t>
            </a:r>
            <a:r>
              <a:rPr lang="en-IN" dirty="0">
                <a:solidFill>
                  <a:schemeClr val="bg1"/>
                </a:solidFill>
              </a:rPr>
              <a:t>  BOOTSTRAP</a:t>
            </a:r>
          </a:p>
          <a:p>
            <a:r>
              <a:rPr lang="en-IN" dirty="0">
                <a:solidFill>
                  <a:schemeClr val="bg1"/>
                </a:solidFill>
              </a:rPr>
              <a:t>          Database management</a:t>
            </a:r>
          </a:p>
          <a:p>
            <a:r>
              <a:rPr lang="en-IN" dirty="0">
                <a:solidFill>
                  <a:schemeClr val="bg1"/>
                </a:solidFill>
              </a:rPr>
              <a:t>Sqlite3</a:t>
            </a:r>
          </a:p>
        </p:txBody>
      </p:sp>
      <p:pic>
        <p:nvPicPr>
          <p:cNvPr id="11" name="Graphic 10" descr="Circle with right arrow">
            <a:extLst>
              <a:ext uri="{FF2B5EF4-FFF2-40B4-BE49-F238E27FC236}">
                <a16:creationId xmlns:a16="http://schemas.microsoft.com/office/drawing/2014/main" id="{93C13FAF-C08D-17CD-94BD-6ACF95ACAE3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0800000">
            <a:off x="407661" y="2118437"/>
            <a:ext cx="462837" cy="462837"/>
          </a:xfrm>
          <a:prstGeom prst="rect">
            <a:avLst/>
          </a:prstGeom>
        </p:spPr>
      </p:pic>
      <p:pic>
        <p:nvPicPr>
          <p:cNvPr id="15" name="Graphic 14" descr="Circle with right arrow">
            <a:extLst>
              <a:ext uri="{FF2B5EF4-FFF2-40B4-BE49-F238E27FC236}">
                <a16:creationId xmlns:a16="http://schemas.microsoft.com/office/drawing/2014/main" id="{78698278-72CA-DECB-AF2F-574C77B56F0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0800000">
            <a:off x="407661" y="4709237"/>
            <a:ext cx="462837" cy="462837"/>
          </a:xfrm>
          <a:prstGeom prst="rect">
            <a:avLst/>
          </a:prstGeom>
        </p:spPr>
      </p:pic>
      <p:pic>
        <p:nvPicPr>
          <p:cNvPr id="16" name="Graphic 15" descr="Circle with right arrow">
            <a:extLst>
              <a:ext uri="{FF2B5EF4-FFF2-40B4-BE49-F238E27FC236}">
                <a16:creationId xmlns:a16="http://schemas.microsoft.com/office/drawing/2014/main" id="{CB899E0E-39C1-B286-AF67-534D7329C39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0800000">
            <a:off x="407661" y="2990316"/>
            <a:ext cx="462837" cy="462837"/>
          </a:xfrm>
          <a:prstGeom prst="rect">
            <a:avLst/>
          </a:prstGeom>
        </p:spPr>
      </p:pic>
    </p:spTree>
    <p:extLst>
      <p:ext uri="{BB962C8B-B14F-4D97-AF65-F5344CB8AC3E}">
        <p14:creationId xmlns:p14="http://schemas.microsoft.com/office/powerpoint/2010/main" val="13968960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74A7FC5-56F0-4FE3-8383-04EE92963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Working">
            <a:extLst>
              <a:ext uri="{FF2B5EF4-FFF2-40B4-BE49-F238E27FC236}">
                <a16:creationId xmlns:a16="http://schemas.microsoft.com/office/drawing/2014/main" id="{BC829010-59E7-4B6E-AE76-EEE7D0ED0D8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88932" cy="6858000"/>
          </a:xfrm>
          <a:prstGeom prst="rect">
            <a:avLst/>
          </a:prstGeom>
        </p:spPr>
      </p:pic>
      <p:sp>
        <p:nvSpPr>
          <p:cNvPr id="12" name="Rectangle 11">
            <a:extLst>
              <a:ext uri="{FF2B5EF4-FFF2-40B4-BE49-F238E27FC236}">
                <a16:creationId xmlns:a16="http://schemas.microsoft.com/office/drawing/2014/main" id="{DE6BEBC3-6A99-4A53-9835-9875E08415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EF6083A9-53C1-4358-80D7-727411C121D9}"/>
              </a:ext>
            </a:extLst>
          </p:cNvPr>
          <p:cNvSpPr>
            <a:spLocks noGrp="1"/>
          </p:cNvSpPr>
          <p:nvPr>
            <p:ph type="subTitle" idx="1"/>
          </p:nvPr>
        </p:nvSpPr>
        <p:spPr>
          <a:xfrm>
            <a:off x="1100015" y="1304925"/>
            <a:ext cx="7710610" cy="4619625"/>
          </a:xfrm>
        </p:spPr>
        <p:txBody>
          <a:bodyPr>
            <a:normAutofit/>
          </a:bodyPr>
          <a:lstStyle/>
          <a:p>
            <a:r>
              <a:rPr lang="en-US" sz="3200" dirty="0"/>
              <a:t>Libraries</a:t>
            </a:r>
          </a:p>
          <a:p>
            <a:r>
              <a:rPr lang="en-US" b="1" dirty="0" err="1"/>
              <a:t>Jazzmin</a:t>
            </a:r>
            <a:endParaRPr lang="en-US" b="1" dirty="0"/>
          </a:p>
          <a:p>
            <a:r>
              <a:rPr lang="en-US" sz="2400" dirty="0"/>
              <a:t>Django-</a:t>
            </a:r>
            <a:r>
              <a:rPr lang="en-US" sz="2400" dirty="0" err="1"/>
              <a:t>Jazzmin</a:t>
            </a:r>
            <a:r>
              <a:rPr lang="en-US" sz="2400" dirty="0"/>
              <a:t> is a customizable theme for the Django admin interface, which is the default administration interface that comes with Django. It offers a sleek and modern design, improved functionality, and additional features compared to the default Django admin. With Django-</a:t>
            </a:r>
            <a:r>
              <a:rPr lang="en-US" sz="2400" dirty="0" err="1"/>
              <a:t>Jazzmin</a:t>
            </a:r>
            <a:r>
              <a:rPr lang="en-US" sz="2400" dirty="0"/>
              <a:t>, you can customize the appearance of the admin interface, add or remove menu items, and enhance the user experience for administrators</a:t>
            </a:r>
            <a:r>
              <a:rPr lang="en-US" dirty="0"/>
              <a:t>.</a:t>
            </a:r>
          </a:p>
        </p:txBody>
      </p:sp>
      <p:sp>
        <p:nvSpPr>
          <p:cNvPr id="14" name="Rectangle 13">
            <a:extLst>
              <a:ext uri="{FF2B5EF4-FFF2-40B4-BE49-F238E27FC236}">
                <a16:creationId xmlns:a16="http://schemas.microsoft.com/office/drawing/2014/main" id="{D1006911-EDB8-4CDF-AEAA-A3FA060851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95816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74A7FC5-56F0-4FE3-8383-04EE92963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Working">
            <a:extLst>
              <a:ext uri="{FF2B5EF4-FFF2-40B4-BE49-F238E27FC236}">
                <a16:creationId xmlns:a16="http://schemas.microsoft.com/office/drawing/2014/main" id="{BC829010-59E7-4B6E-AE76-EEE7D0ED0D8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88932" cy="6858000"/>
          </a:xfrm>
          <a:prstGeom prst="rect">
            <a:avLst/>
          </a:prstGeom>
        </p:spPr>
      </p:pic>
      <p:sp>
        <p:nvSpPr>
          <p:cNvPr id="12" name="Rectangle 11">
            <a:extLst>
              <a:ext uri="{FF2B5EF4-FFF2-40B4-BE49-F238E27FC236}">
                <a16:creationId xmlns:a16="http://schemas.microsoft.com/office/drawing/2014/main" id="{DE6BEBC3-6A99-4A53-9835-9875E08415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EF6083A9-53C1-4358-80D7-727411C121D9}"/>
              </a:ext>
            </a:extLst>
          </p:cNvPr>
          <p:cNvSpPr>
            <a:spLocks noGrp="1"/>
          </p:cNvSpPr>
          <p:nvPr>
            <p:ph type="subTitle" idx="1"/>
          </p:nvPr>
        </p:nvSpPr>
        <p:spPr>
          <a:xfrm>
            <a:off x="180975" y="971551"/>
            <a:ext cx="8296275" cy="4953000"/>
          </a:xfrm>
        </p:spPr>
        <p:txBody>
          <a:bodyPr>
            <a:normAutofit/>
          </a:bodyPr>
          <a:lstStyle/>
          <a:p>
            <a:r>
              <a:rPr lang="en-US" sz="3200" b="1" dirty="0"/>
              <a:t>Architecture</a:t>
            </a:r>
          </a:p>
          <a:p>
            <a:r>
              <a:rPr lang="en-US" sz="2400" dirty="0"/>
              <a:t>Architecture follows a client -server model, where the client (web browser) sends requests to the server (Django application), which processes the requests, interacts with the database, and generates responses to be sent back to the client.</a:t>
            </a:r>
          </a:p>
          <a:p>
            <a:endParaRPr lang="en-US" sz="2400" dirty="0"/>
          </a:p>
          <a:p>
            <a:r>
              <a:rPr lang="en-US" sz="2400" dirty="0"/>
              <a:t>*Models</a:t>
            </a:r>
          </a:p>
          <a:p>
            <a:r>
              <a:rPr lang="en-US" sz="2400" dirty="0"/>
              <a:t>*Views</a:t>
            </a:r>
          </a:p>
          <a:p>
            <a:r>
              <a:rPr lang="en-US" sz="2400" dirty="0"/>
              <a:t>*Templates</a:t>
            </a:r>
          </a:p>
          <a:p>
            <a:r>
              <a:rPr lang="en-US" sz="2400" dirty="0"/>
              <a:t>*URL Configuration</a:t>
            </a:r>
          </a:p>
          <a:p>
            <a:r>
              <a:rPr lang="en-US" sz="2400" dirty="0"/>
              <a:t>*Static Files </a:t>
            </a:r>
            <a:r>
              <a:rPr lang="en-US" sz="2400" dirty="0" err="1"/>
              <a:t>etc</a:t>
            </a:r>
            <a:endParaRPr lang="en-US" sz="2400" dirty="0"/>
          </a:p>
        </p:txBody>
      </p:sp>
      <p:sp>
        <p:nvSpPr>
          <p:cNvPr id="14" name="Rectangle 13">
            <a:extLst>
              <a:ext uri="{FF2B5EF4-FFF2-40B4-BE49-F238E27FC236}">
                <a16:creationId xmlns:a16="http://schemas.microsoft.com/office/drawing/2014/main" id="{D1006911-EDB8-4CDF-AEAA-A3FA060851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5990290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F9DE327-AEAE-44B2-8483-660A265AE3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C1492CA2-7E37-4577-8E02-1E79AE7EED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42856" y="757325"/>
            <a:ext cx="3549144" cy="53293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2110722-2775-4A70-8182-7C215D42C9B2}"/>
              </a:ext>
            </a:extLst>
          </p:cNvPr>
          <p:cNvSpPr>
            <a:spLocks noGrp="1"/>
          </p:cNvSpPr>
          <p:nvPr>
            <p:ph type="title"/>
          </p:nvPr>
        </p:nvSpPr>
        <p:spPr>
          <a:xfrm>
            <a:off x="8895775" y="1123837"/>
            <a:ext cx="2947482" cy="4601183"/>
          </a:xfrm>
        </p:spPr>
        <p:txBody>
          <a:bodyPr>
            <a:normAutofit/>
          </a:bodyPr>
          <a:lstStyle/>
          <a:p>
            <a:r>
              <a:rPr lang="en-US" dirty="0"/>
              <a:t>Challenges</a:t>
            </a:r>
          </a:p>
        </p:txBody>
      </p:sp>
      <p:sp>
        <p:nvSpPr>
          <p:cNvPr id="17" name="Rectangle 16">
            <a:extLst>
              <a:ext uri="{FF2B5EF4-FFF2-40B4-BE49-F238E27FC236}">
                <a16:creationId xmlns:a16="http://schemas.microsoft.com/office/drawing/2014/main" id="{87ACB9FA-C8E8-43F1-868B-D328ECFC31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Content Placeholder 3">
            <a:extLst>
              <a:ext uri="{FF2B5EF4-FFF2-40B4-BE49-F238E27FC236}">
                <a16:creationId xmlns:a16="http://schemas.microsoft.com/office/drawing/2014/main" id="{5B5257F6-0F2C-BDCD-2E73-C114B8FF1BFE}"/>
              </a:ext>
            </a:extLst>
          </p:cNvPr>
          <p:cNvSpPr>
            <a:spLocks noGrp="1"/>
          </p:cNvSpPr>
          <p:nvPr>
            <p:ph idx="1"/>
          </p:nvPr>
        </p:nvSpPr>
        <p:spPr>
          <a:xfrm>
            <a:off x="345345" y="53788"/>
            <a:ext cx="8171052" cy="6768353"/>
          </a:xfrm>
        </p:spPr>
        <p:txBody>
          <a:bodyPr/>
          <a:lstStyle/>
          <a:p>
            <a:r>
              <a:rPr lang="en-US" b="1" dirty="0"/>
              <a:t>User interface design and usability: </a:t>
            </a:r>
            <a:r>
              <a:rPr lang="en-US" dirty="0"/>
              <a:t>Designing an intuitive and user-friendly interface that accommodates  different user roles and provides a smooth feedback submission experience can be challenging. Balancing the aesthetics, usability, and responsiveness of the system to cater to various devices and screen sizes can also pose difficulties.</a:t>
            </a:r>
          </a:p>
          <a:p>
            <a:r>
              <a:rPr lang="en-US" b="1" dirty="0"/>
              <a:t>Testing and quality assurance: </a:t>
            </a:r>
            <a:r>
              <a:rPr lang="en-US" dirty="0"/>
              <a:t>Ensuring the system functions correctly, identifying and resolving bugs or issues, and ensuring the system meets the desired quality standards may pose difficulties during the project.</a:t>
            </a:r>
          </a:p>
          <a:p>
            <a:r>
              <a:rPr lang="en-US" b="1" dirty="0"/>
              <a:t>User-specific permissions and access control: </a:t>
            </a:r>
            <a:r>
              <a:rPr lang="en-US" dirty="0"/>
              <a:t>The feedback system needed to provide different levels of access and permissions based on user roles (students, faculty). Configuring granular access control and managing permissions for different user types within the admin interface presented a challenge.</a:t>
            </a:r>
            <a:endParaRPr lang="en-IN" dirty="0"/>
          </a:p>
        </p:txBody>
      </p:sp>
    </p:spTree>
    <p:extLst>
      <p:ext uri="{BB962C8B-B14F-4D97-AF65-F5344CB8AC3E}">
        <p14:creationId xmlns:p14="http://schemas.microsoft.com/office/powerpoint/2010/main" val="26944473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27A11EF-BFC2-B77D-EDDF-291DC255905D}"/>
              </a:ext>
            </a:extLst>
          </p:cNvPr>
          <p:cNvSpPr/>
          <p:nvPr/>
        </p:nvSpPr>
        <p:spPr>
          <a:xfrm>
            <a:off x="98612" y="98612"/>
            <a:ext cx="12003741" cy="66787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68D09DCB-9C24-B3AE-E2AF-2B0B4B19802E}"/>
              </a:ext>
            </a:extLst>
          </p:cNvPr>
          <p:cNvPicPr>
            <a:picLocks noChangeAspect="1"/>
          </p:cNvPicPr>
          <p:nvPr/>
        </p:nvPicPr>
        <p:blipFill>
          <a:blip r:embed="rId2"/>
          <a:stretch>
            <a:fillRect/>
          </a:stretch>
        </p:blipFill>
        <p:spPr>
          <a:xfrm>
            <a:off x="3047" y="0"/>
            <a:ext cx="12185905" cy="6858000"/>
          </a:xfrm>
          <a:prstGeom prst="rect">
            <a:avLst/>
          </a:prstGeom>
        </p:spPr>
      </p:pic>
      <p:sp>
        <p:nvSpPr>
          <p:cNvPr id="5" name="Rectangle 4">
            <a:extLst>
              <a:ext uri="{FF2B5EF4-FFF2-40B4-BE49-F238E27FC236}">
                <a16:creationId xmlns:a16="http://schemas.microsoft.com/office/drawing/2014/main" id="{CD9A8F83-2DF7-92C7-D1E3-4C46FCF452C4}"/>
              </a:ext>
            </a:extLst>
          </p:cNvPr>
          <p:cNvSpPr/>
          <p:nvPr/>
        </p:nvSpPr>
        <p:spPr>
          <a:xfrm>
            <a:off x="89647" y="80682"/>
            <a:ext cx="11991728" cy="6759388"/>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6" name="TextBox 5">
            <a:extLst>
              <a:ext uri="{FF2B5EF4-FFF2-40B4-BE49-F238E27FC236}">
                <a16:creationId xmlns:a16="http://schemas.microsoft.com/office/drawing/2014/main" id="{349A5276-4D9E-3859-F260-B5082CCE0D0A}"/>
              </a:ext>
            </a:extLst>
          </p:cNvPr>
          <p:cNvSpPr txBox="1"/>
          <p:nvPr/>
        </p:nvSpPr>
        <p:spPr>
          <a:xfrm>
            <a:off x="2832846" y="383704"/>
            <a:ext cx="5620871" cy="646331"/>
          </a:xfrm>
          <a:prstGeom prst="rect">
            <a:avLst/>
          </a:prstGeom>
          <a:noFill/>
        </p:spPr>
        <p:txBody>
          <a:bodyPr wrap="square" rtlCol="0">
            <a:spAutoFit/>
          </a:bodyPr>
          <a:lstStyle/>
          <a:p>
            <a:pPr algn="ctr"/>
            <a:r>
              <a:rPr lang="en-US" sz="3600" dirty="0"/>
              <a:t>SCREENSHOTS</a:t>
            </a:r>
            <a:endParaRPr lang="en-IN" sz="3600" dirty="0"/>
          </a:p>
        </p:txBody>
      </p:sp>
      <p:pic>
        <p:nvPicPr>
          <p:cNvPr id="7" name="Picture 6">
            <a:extLst>
              <a:ext uri="{FF2B5EF4-FFF2-40B4-BE49-F238E27FC236}">
                <a16:creationId xmlns:a16="http://schemas.microsoft.com/office/drawing/2014/main" id="{5A13D255-3B21-5480-D3BD-1F2768975DB3}"/>
              </a:ext>
            </a:extLst>
          </p:cNvPr>
          <p:cNvPicPr>
            <a:picLocks noChangeAspect="1"/>
          </p:cNvPicPr>
          <p:nvPr/>
        </p:nvPicPr>
        <p:blipFill rotWithShape="1">
          <a:blip r:embed="rId3"/>
          <a:srcRect t="7451" b="5595"/>
          <a:stretch/>
        </p:blipFill>
        <p:spPr>
          <a:xfrm>
            <a:off x="573672" y="962560"/>
            <a:ext cx="5522327" cy="2701061"/>
          </a:xfrm>
          <a:prstGeom prst="rect">
            <a:avLst/>
          </a:prstGeom>
        </p:spPr>
      </p:pic>
      <p:pic>
        <p:nvPicPr>
          <p:cNvPr id="9" name="Picture 8">
            <a:extLst>
              <a:ext uri="{FF2B5EF4-FFF2-40B4-BE49-F238E27FC236}">
                <a16:creationId xmlns:a16="http://schemas.microsoft.com/office/drawing/2014/main" id="{8819CB5B-21AF-D95F-CA4D-F5C343D8DFDD}"/>
              </a:ext>
            </a:extLst>
          </p:cNvPr>
          <p:cNvPicPr>
            <a:picLocks noChangeAspect="1"/>
          </p:cNvPicPr>
          <p:nvPr/>
        </p:nvPicPr>
        <p:blipFill rotWithShape="1">
          <a:blip r:embed="rId4"/>
          <a:srcRect t="7712" b="5595"/>
          <a:stretch/>
        </p:blipFill>
        <p:spPr>
          <a:xfrm>
            <a:off x="5571564" y="3865567"/>
            <a:ext cx="5764306" cy="2810940"/>
          </a:xfrm>
          <a:prstGeom prst="rect">
            <a:avLst/>
          </a:prstGeom>
        </p:spPr>
      </p:pic>
    </p:spTree>
    <p:extLst>
      <p:ext uri="{BB962C8B-B14F-4D97-AF65-F5344CB8AC3E}">
        <p14:creationId xmlns:p14="http://schemas.microsoft.com/office/powerpoint/2010/main" val="1647287370"/>
      </p:ext>
    </p:extLst>
  </p:cSld>
  <p:clrMapOvr>
    <a:masterClrMapping/>
  </p:clrMapOvr>
</p:sld>
</file>

<file path=ppt/theme/theme1.xml><?xml version="1.0" encoding="utf-8"?>
<a:theme xmlns:a="http://schemas.openxmlformats.org/drawingml/2006/main" name="Frame">
  <a:themeElements>
    <a:clrScheme name="Frame">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0668657-C50E-4365-A5FD-AC07593EBE5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A82F57F-EFCE-45E0-9F75-822371CB5F7C}">
  <ds:schemaRefs>
    <ds:schemaRef ds:uri="http://schemas.microsoft.com/sharepoint/v3/contenttype/forms"/>
  </ds:schemaRefs>
</ds:datastoreItem>
</file>

<file path=customXml/itemProps3.xml><?xml version="1.0" encoding="utf-8"?>
<ds:datastoreItem xmlns:ds="http://schemas.openxmlformats.org/officeDocument/2006/customXml" ds:itemID="{1179D151-6AED-4C4E-9A23-4BEC5BA4367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Architecture design</Template>
  <TotalTime>121</TotalTime>
  <Words>663</Words>
  <Application>Microsoft Office PowerPoint</Application>
  <PresentationFormat>Widescreen</PresentationFormat>
  <Paragraphs>70</Paragraphs>
  <Slides>12</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Calibri</vt:lpstr>
      <vt:lpstr>Corbel</vt:lpstr>
      <vt:lpstr>Söhne</vt:lpstr>
      <vt:lpstr>Wingdings</vt:lpstr>
      <vt:lpstr>Wingdings 2</vt:lpstr>
      <vt:lpstr>Frame</vt:lpstr>
      <vt:lpstr>Construction company Management system</vt:lpstr>
      <vt:lpstr>Abstract </vt:lpstr>
      <vt:lpstr>Project requirements</vt:lpstr>
      <vt:lpstr>PowerPoint Presentation</vt:lpstr>
      <vt:lpstr>PowerPoint Presentation</vt:lpstr>
      <vt:lpstr>PowerPoint Presentation</vt:lpstr>
      <vt:lpstr>PowerPoint Presentation</vt:lpstr>
      <vt:lpstr>Challenges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Construction company Management system</dc:title>
  <dc:creator>Jaleena Maria Thomas</dc:creator>
  <cp:lastModifiedBy>Jaleena Maria Thomas</cp:lastModifiedBy>
  <cp:revision>1</cp:revision>
  <dcterms:created xsi:type="dcterms:W3CDTF">2023-05-27T04:17:57Z</dcterms:created>
  <dcterms:modified xsi:type="dcterms:W3CDTF">2023-05-27T06:19:21Z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